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6858000" cx="12188825"/>
  <p:notesSz cx="6858000" cy="9144000"/>
  <p:embeddedFontLs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77">
          <p15:clr>
            <a:srgbClr val="000000"/>
          </p15:clr>
        </p15:guide>
        <p15:guide id="2" orient="horz" pos="240">
          <p15:clr>
            <a:srgbClr val="000000"/>
          </p15:clr>
        </p15:guide>
        <p15:guide id="3" orient="horz" pos="431">
          <p15:clr>
            <a:srgbClr val="000000"/>
          </p15:clr>
        </p15:guide>
        <p15:guide id="4" orient="horz" pos="3689">
          <p15:clr>
            <a:srgbClr val="000000"/>
          </p15:clr>
        </p15:guide>
        <p15:guide id="5" orient="horz" pos="747">
          <p15:clr>
            <a:srgbClr val="000000"/>
          </p15:clr>
        </p15:guide>
        <p15:guide id="6" orient="horz" pos="953">
          <p15:clr>
            <a:srgbClr val="000000"/>
          </p15:clr>
        </p15:guide>
        <p15:guide id="7" orient="horz" pos="1123">
          <p15:clr>
            <a:srgbClr val="000000"/>
          </p15:clr>
        </p15:guide>
        <p15:guide id="8" orient="horz" pos="2276">
          <p15:clr>
            <a:srgbClr val="000000"/>
          </p15:clr>
        </p15:guide>
        <p15:guide id="9" orient="horz" pos="1326">
          <p15:clr>
            <a:srgbClr val="000000"/>
          </p15:clr>
        </p15:guide>
        <p15:guide id="10" orient="horz" pos="1643">
          <p15:clr>
            <a:srgbClr val="000000"/>
          </p15:clr>
        </p15:guide>
        <p15:guide id="11" orient="horz" pos="1929">
          <p15:clr>
            <a:srgbClr val="000000"/>
          </p15:clr>
        </p15:guide>
        <p15:guide id="12" orient="horz" pos="2162">
          <p15:clr>
            <a:srgbClr val="000000"/>
          </p15:clr>
        </p15:guide>
        <p15:guide id="13" pos="7439">
          <p15:clr>
            <a:srgbClr val="000000"/>
          </p15:clr>
        </p15:guide>
        <p15:guide id="14" pos="4090">
          <p15:clr>
            <a:srgbClr val="000000"/>
          </p15:clr>
        </p15:guide>
        <p15:guide id="15" pos="239">
          <p15:clr>
            <a:srgbClr val="000000"/>
          </p15:clr>
        </p15:guide>
        <p15:guide id="16" pos="3584">
          <p15:clr>
            <a:srgbClr val="000000"/>
          </p15:clr>
        </p15:guide>
        <p15:guide id="17" orient="horz" pos="1360">
          <p15:clr>
            <a:srgbClr val="000000"/>
          </p15:clr>
        </p15:guide>
        <p15:guide id="18" orient="horz" pos="948">
          <p15:clr>
            <a:srgbClr val="000000"/>
          </p15:clr>
        </p15:guide>
        <p15:guide id="19" pos="4525">
          <p15:clr>
            <a:srgbClr val="000000"/>
          </p15:clr>
        </p15:guide>
        <p15:guide id="20" pos="2640">
          <p15:clr>
            <a:srgbClr val="000000"/>
          </p15:clr>
        </p15:guide>
        <p15:guide id="21" pos="2890">
          <p15:clr>
            <a:srgbClr val="000000"/>
          </p15:clr>
        </p15:guide>
        <p15:guide id="22" pos="5047">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E0D5D9-9254-4AC9-801B-569DAAA257C4}">
  <a:tblStyle styleId="{90E0D5D9-9254-4AC9-801B-569DAAA257C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EFEF"/>
          </a:solidFill>
        </a:fill>
      </a:tcStyle>
    </a:wholeTbl>
    <a:band1H>
      <a:tcTxStyle/>
      <a:tcStyle>
        <a:fill>
          <a:solidFill>
            <a:srgbClr val="DDDDDD"/>
          </a:solidFill>
        </a:fill>
      </a:tcStyle>
    </a:band1H>
    <a:band2H>
      <a:tcTxStyle/>
    </a:band2H>
    <a:band1V>
      <a:tcTxStyle/>
      <a:tcStyle>
        <a:fill>
          <a:solidFill>
            <a:srgbClr val="DDDDD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77" orient="horz"/>
        <p:guide pos="240" orient="horz"/>
        <p:guide pos="431" orient="horz"/>
        <p:guide pos="3689" orient="horz"/>
        <p:guide pos="747" orient="horz"/>
        <p:guide pos="953" orient="horz"/>
        <p:guide pos="1123" orient="horz"/>
        <p:guide pos="2276" orient="horz"/>
        <p:guide pos="1326" orient="horz"/>
        <p:guide pos="1643" orient="horz"/>
        <p:guide pos="1929" orient="horz"/>
        <p:guide pos="2162" orient="horz"/>
        <p:guide pos="7439"/>
        <p:guide pos="4090"/>
        <p:guide pos="239"/>
        <p:guide pos="3584"/>
        <p:guide pos="1360" orient="horz"/>
        <p:guide pos="948" orient="horz"/>
        <p:guide pos="4525"/>
        <p:guide pos="2640"/>
        <p:guide pos="2890"/>
        <p:guide pos="5047"/>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OpenSans-regular.fntdata"/><Relationship Id="rId14" Type="http://schemas.openxmlformats.org/officeDocument/2006/relationships/slide" Target="slides/slide8.xml"/><Relationship Id="rId17" Type="http://schemas.openxmlformats.org/officeDocument/2006/relationships/font" Target="fonts/OpenSans-italic.fntdata"/><Relationship Id="rId16" Type="http://schemas.openxmlformats.org/officeDocument/2006/relationships/font" Target="fonts/OpenSans-bold.fntdata"/><Relationship Id="rId18"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ulesoft.com/api-manager/2.x/policies-policy-typ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corp.mulesoft.com/display/SVCS/Identity+Management+to+Protect+Your+AP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latin typeface="Arial"/>
                <a:ea typeface="Arial"/>
                <a:cs typeface="Arial"/>
                <a:sym typeface="Arial"/>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b4bfad5e02_0_1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Verdana"/>
              <a:buNone/>
            </a:pPr>
            <a:r>
              <a:rPr lang="en-US" sz="1100">
                <a:latin typeface="Verdana"/>
                <a:ea typeface="Verdana"/>
                <a:cs typeface="Verdana"/>
                <a:sym typeface="Verdana"/>
              </a:rPr>
              <a:t>Ref: </a:t>
            </a:r>
            <a:r>
              <a:rPr lang="en-US" sz="1100" u="sng">
                <a:solidFill>
                  <a:schemeClr val="hlink"/>
                </a:solidFill>
                <a:latin typeface="Verdana"/>
                <a:ea typeface="Verdana"/>
                <a:cs typeface="Verdana"/>
                <a:sym typeface="Verdana"/>
                <a:hlinkClick r:id="rId2"/>
              </a:rPr>
              <a:t>https://docs.mulesoft.com/api-manager/2.x/policies-policy-types</a:t>
            </a:r>
            <a:r>
              <a:rPr lang="en-US" sz="1100">
                <a:latin typeface="Verdana"/>
                <a:ea typeface="Verdana"/>
                <a:cs typeface="Verdana"/>
                <a:sym typeface="Verdana"/>
              </a:rPr>
              <a:t> </a:t>
            </a:r>
            <a:endParaRPr b="0" i="0" sz="1100" u="none" cap="none" strike="noStrike">
              <a:solidFill>
                <a:schemeClr val="dk1"/>
              </a:solidFill>
              <a:latin typeface="Verdana"/>
              <a:ea typeface="Verdana"/>
              <a:cs typeface="Verdana"/>
              <a:sym typeface="Verdana"/>
            </a:endParaRPr>
          </a:p>
        </p:txBody>
      </p:sp>
      <p:sp>
        <p:nvSpPr>
          <p:cNvPr id="776" name="Google Shape;776;gb4bfad5e02_0_109: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4bfad5e02_0_10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4bfad5e02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Reference -</a:t>
            </a:r>
            <a:r>
              <a:rPr lang="en-US" u="sng">
                <a:solidFill>
                  <a:srgbClr val="27509B"/>
                </a:solidFill>
                <a:hlinkClick r:id="rId2">
                  <a:extLst>
                    <a:ext uri="{A12FA001-AC4F-418D-AE19-62706E023703}">
                      <ahyp:hlinkClr val="tx"/>
                    </a:ext>
                  </a:extLst>
                </a:hlinkClick>
              </a:rPr>
              <a:t>https://wiki.corp.mulesoft.com/display/SVCS/Identity+Management+to+Protect+Your+APIs</a:t>
            </a:r>
            <a:r>
              <a:rPr lang="en-US"/>
              <a:t> </a:t>
            </a:r>
            <a:endParaRPr/>
          </a:p>
        </p:txBody>
      </p:sp>
      <p:sp>
        <p:nvSpPr>
          <p:cNvPr id="815" name="Google Shape;815;gb4bfad5e02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baea489463_0_374: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baea489463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aea489463_0_378: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baea489463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baea489463_0_383: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baea489463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00">
              <a:latin typeface="Salesforce Sans"/>
              <a:ea typeface="Salesforce Sans"/>
              <a:cs typeface="Salesforce Sans"/>
              <a:sym typeface="Salesforc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aea489463_0_387: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baea48946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00">
              <a:latin typeface="Salesforce Sans"/>
              <a:ea typeface="Salesforce Sans"/>
              <a:cs typeface="Salesforce Sans"/>
              <a:sym typeface="Salesforc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0" y="0"/>
            <a:ext cx="12194873" cy="6862937"/>
          </a:xfrm>
          <a:prstGeom prst="rect">
            <a:avLst/>
          </a:prstGeom>
          <a:noFill/>
          <a:ln>
            <a:noFill/>
          </a:ln>
        </p:spPr>
      </p:pic>
      <p:pic>
        <p:nvPicPr>
          <p:cNvPr id="16" name="Google Shape;16;p2"/>
          <p:cNvPicPr preferRelativeResize="0"/>
          <p:nvPr/>
        </p:nvPicPr>
        <p:blipFill rotWithShape="1">
          <a:blip r:embed="rId3">
            <a:alphaModFix/>
          </a:blip>
          <a:srcRect b="0" l="0" r="0" t="0"/>
          <a:stretch/>
        </p:blipFill>
        <p:spPr>
          <a:xfrm>
            <a:off x="1418816" y="4339328"/>
            <a:ext cx="2861768" cy="2402987"/>
          </a:xfrm>
          <a:prstGeom prst="rect">
            <a:avLst/>
          </a:prstGeom>
          <a:noFill/>
          <a:ln>
            <a:noFill/>
          </a:ln>
        </p:spPr>
      </p:pic>
      <p:sp>
        <p:nvSpPr>
          <p:cNvPr id="17" name="Google Shape;17;p2"/>
          <p:cNvSpPr txBox="1"/>
          <p:nvPr>
            <p:ph type="ctrTitle"/>
          </p:nvPr>
        </p:nvSpPr>
        <p:spPr>
          <a:xfrm>
            <a:off x="386443" y="935319"/>
            <a:ext cx="11422970" cy="646112"/>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386443" y="1533680"/>
            <a:ext cx="11415940" cy="298295"/>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Clr>
                <a:srgbClr val="43557B"/>
              </a:buClr>
              <a:buSzPts val="1800"/>
              <a:buNone/>
              <a:defRPr b="0" sz="1800">
                <a:solidFill>
                  <a:srgbClr val="43557B"/>
                </a:solidFill>
                <a:latin typeface="Arial"/>
                <a:ea typeface="Arial"/>
                <a:cs typeface="Arial"/>
                <a:sym typeface="Arial"/>
              </a:defRPr>
            </a:lvl1pPr>
            <a:lvl2pPr lvl="1" algn="ctr">
              <a:lnSpc>
                <a:spcPct val="130000"/>
              </a:lnSpc>
              <a:spcBef>
                <a:spcPts val="0"/>
              </a:spcBef>
              <a:spcAft>
                <a:spcPts val="0"/>
              </a:spcAft>
              <a:buClr>
                <a:srgbClr val="888888"/>
              </a:buClr>
              <a:buSzPts val="1400"/>
              <a:buNone/>
              <a:defRPr>
                <a:solidFill>
                  <a:srgbClr val="888888"/>
                </a:solidFill>
              </a:defRPr>
            </a:lvl2pPr>
            <a:lvl3pPr lvl="2" algn="ctr">
              <a:lnSpc>
                <a:spcPct val="150000"/>
              </a:lnSpc>
              <a:spcBef>
                <a:spcPts val="0"/>
              </a:spcBef>
              <a:spcAft>
                <a:spcPts val="0"/>
              </a:spcAft>
              <a:buClr>
                <a:srgbClr val="888888"/>
              </a:buClr>
              <a:buSzPts val="1400"/>
              <a:buNone/>
              <a:defRPr>
                <a:solidFill>
                  <a:srgbClr val="888888"/>
                </a:solidFill>
              </a:defRPr>
            </a:lvl3pPr>
            <a:lvl4pPr lvl="3" algn="ctr">
              <a:lnSpc>
                <a:spcPct val="130000"/>
              </a:lnSpc>
              <a:spcBef>
                <a:spcPts val="0"/>
              </a:spcBef>
              <a:spcAft>
                <a:spcPts val="0"/>
              </a:spcAft>
              <a:buClr>
                <a:srgbClr val="888888"/>
              </a:buClr>
              <a:buSzPts val="1400"/>
              <a:buNone/>
              <a:defRPr>
                <a:solidFill>
                  <a:srgbClr val="888888"/>
                </a:solidFill>
              </a:defRPr>
            </a:lvl4pPr>
            <a:lvl5pPr lvl="4" algn="ctr">
              <a:lnSpc>
                <a:spcPct val="13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9" name="Google Shape;19;p2"/>
          <p:cNvSpPr txBox="1"/>
          <p:nvPr>
            <p:ph idx="2" type="body"/>
          </p:nvPr>
        </p:nvSpPr>
        <p:spPr>
          <a:xfrm>
            <a:off x="385763" y="2105025"/>
            <a:ext cx="5589211" cy="283785"/>
          </a:xfrm>
          <a:prstGeom prst="rect">
            <a:avLst/>
          </a:prstGeom>
          <a:noFill/>
          <a:ln>
            <a:noFill/>
          </a:ln>
        </p:spPr>
        <p:txBody>
          <a:bodyPr anchorCtr="0" anchor="t" bIns="0" lIns="0" spcFirstLastPara="1" rIns="0" wrap="square" tIns="0">
            <a:noAutofit/>
          </a:bodyPr>
          <a:lstStyle>
            <a:lvl1pPr indent="-228600" lvl="0" marL="457200" algn="r">
              <a:lnSpc>
                <a:spcPct val="130000"/>
              </a:lnSpc>
              <a:spcBef>
                <a:spcPts val="0"/>
              </a:spcBef>
              <a:spcAft>
                <a:spcPts val="0"/>
              </a:spcAft>
              <a:buClr>
                <a:srgbClr val="0C2C4E"/>
              </a:buClr>
              <a:buSzPts val="1200"/>
              <a:buNone/>
              <a:defRPr b="0" i="0" sz="1200">
                <a:solidFill>
                  <a:srgbClr val="0C2C4E"/>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2"/>
          <p:cNvSpPr txBox="1"/>
          <p:nvPr>
            <p:ph idx="3" type="body"/>
          </p:nvPr>
        </p:nvSpPr>
        <p:spPr>
          <a:xfrm>
            <a:off x="6204780" y="2105025"/>
            <a:ext cx="5604633" cy="283785"/>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0C2C4E"/>
              </a:buClr>
              <a:buSzPts val="1200"/>
              <a:buNone/>
              <a:defRPr b="0" i="0" sz="1200">
                <a:solidFill>
                  <a:srgbClr val="0C2C4E"/>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1" name="Google Shape;21;p2"/>
          <p:cNvPicPr preferRelativeResize="0"/>
          <p:nvPr/>
        </p:nvPicPr>
        <p:blipFill rotWithShape="1">
          <a:blip r:embed="rId4">
            <a:alphaModFix/>
          </a:blip>
          <a:srcRect b="0" l="0" r="0" t="0"/>
          <a:stretch/>
        </p:blipFill>
        <p:spPr>
          <a:xfrm>
            <a:off x="10825104" y="5751086"/>
            <a:ext cx="996206" cy="697339"/>
          </a:xfrm>
          <a:prstGeom prst="rect">
            <a:avLst/>
          </a:prstGeom>
          <a:noFill/>
          <a:ln>
            <a:noFill/>
          </a:ln>
        </p:spPr>
      </p:pic>
      <p:sp>
        <p:nvSpPr>
          <p:cNvPr id="22" name="Google Shape;22;p2"/>
          <p:cNvSpPr txBox="1"/>
          <p:nvPr>
            <p:ph idx="4" type="body"/>
          </p:nvPr>
        </p:nvSpPr>
        <p:spPr>
          <a:xfrm>
            <a:off x="386443" y="6237443"/>
            <a:ext cx="10692657"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FFFFFF"/>
              </a:buClr>
              <a:buSzPts val="1200"/>
              <a:buFont typeface="Arial"/>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Slide">
  <p:cSld name="31_Title Slide">
    <p:spTree>
      <p:nvGrpSpPr>
        <p:cNvPr id="74" name="Shape 74"/>
        <p:cNvGrpSpPr/>
        <p:nvPr/>
      </p:nvGrpSpPr>
      <p:grpSpPr>
        <a:xfrm>
          <a:off x="0" y="0"/>
          <a:ext cx="0" cy="0"/>
          <a:chOff x="0" y="0"/>
          <a:chExt cx="0" cy="0"/>
        </a:xfrm>
      </p:grpSpPr>
      <p:sp>
        <p:nvSpPr>
          <p:cNvPr id="75" name="Google Shape;75;p11"/>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6" name="Google Shape;76;p11"/>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77" name="Google Shape;77;p11"/>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8" name="Google Shape;78;p11"/>
          <p:cNvSpPr txBox="1"/>
          <p:nvPr>
            <p:ph idx="3" type="body"/>
          </p:nvPr>
        </p:nvSpPr>
        <p:spPr>
          <a:xfrm>
            <a:off x="393083"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11"/>
          <p:cNvSpPr txBox="1"/>
          <p:nvPr>
            <p:ph idx="4" type="body"/>
          </p:nvPr>
        </p:nvSpPr>
        <p:spPr>
          <a:xfrm>
            <a:off x="393083"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11"/>
          <p:cNvSpPr txBox="1"/>
          <p:nvPr>
            <p:ph idx="5" type="body"/>
          </p:nvPr>
        </p:nvSpPr>
        <p:spPr>
          <a:xfrm>
            <a:off x="3307999"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1"/>
          <p:cNvSpPr txBox="1"/>
          <p:nvPr>
            <p:ph idx="6" type="body"/>
          </p:nvPr>
        </p:nvSpPr>
        <p:spPr>
          <a:xfrm>
            <a:off x="3307999"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11"/>
          <p:cNvSpPr txBox="1"/>
          <p:nvPr>
            <p:ph idx="7" type="body"/>
          </p:nvPr>
        </p:nvSpPr>
        <p:spPr>
          <a:xfrm>
            <a:off x="6271295"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1"/>
          <p:cNvSpPr txBox="1"/>
          <p:nvPr>
            <p:ph idx="8" type="body"/>
          </p:nvPr>
        </p:nvSpPr>
        <p:spPr>
          <a:xfrm>
            <a:off x="6271295"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4" name="Google Shape;84;p11"/>
          <p:cNvSpPr txBox="1"/>
          <p:nvPr>
            <p:ph idx="9" type="body"/>
          </p:nvPr>
        </p:nvSpPr>
        <p:spPr>
          <a:xfrm>
            <a:off x="9234592"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11"/>
          <p:cNvSpPr txBox="1"/>
          <p:nvPr>
            <p:ph idx="13" type="body"/>
          </p:nvPr>
        </p:nvSpPr>
        <p:spPr>
          <a:xfrm>
            <a:off x="9234592"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86" name="Google Shape;86;p11"/>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87" name="Google Shape;87;p11"/>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88" name="Shape 88"/>
        <p:cNvGrpSpPr/>
        <p:nvPr/>
      </p:nvGrpSpPr>
      <p:grpSpPr>
        <a:xfrm>
          <a:off x="0" y="0"/>
          <a:ext cx="0" cy="0"/>
          <a:chOff x="0" y="0"/>
          <a:chExt cx="0" cy="0"/>
        </a:xfrm>
      </p:grpSpPr>
      <p:pic>
        <p:nvPicPr>
          <p:cNvPr id="89" name="Google Shape;89;p12"/>
          <p:cNvPicPr preferRelativeResize="0"/>
          <p:nvPr/>
        </p:nvPicPr>
        <p:blipFill rotWithShape="1">
          <a:blip r:embed="rId2">
            <a:alphaModFix/>
          </a:blip>
          <a:srcRect b="0" l="9" r="0" t="0"/>
          <a:stretch/>
        </p:blipFill>
        <p:spPr>
          <a:xfrm>
            <a:off x="-13925" y="-14075"/>
            <a:ext cx="12238699" cy="6885273"/>
          </a:xfrm>
          <a:prstGeom prst="rect">
            <a:avLst/>
          </a:prstGeom>
          <a:noFill/>
          <a:ln>
            <a:noFill/>
          </a:ln>
        </p:spPr>
      </p:pic>
      <p:pic>
        <p:nvPicPr>
          <p:cNvPr id="90" name="Google Shape;90;p12"/>
          <p:cNvPicPr preferRelativeResize="0"/>
          <p:nvPr/>
        </p:nvPicPr>
        <p:blipFill rotWithShape="1">
          <a:blip r:embed="rId3">
            <a:alphaModFix/>
          </a:blip>
          <a:srcRect b="0" l="0" r="0" t="0"/>
          <a:stretch/>
        </p:blipFill>
        <p:spPr>
          <a:xfrm>
            <a:off x="3110857" y="1214027"/>
            <a:ext cx="5938763" cy="137327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No Overlay 3 Column Icons">
  <p:cSld name="Default No Overlay 3 Column Icons">
    <p:spTree>
      <p:nvGrpSpPr>
        <p:cNvPr id="91" name="Shape 91"/>
        <p:cNvGrpSpPr/>
        <p:nvPr/>
      </p:nvGrpSpPr>
      <p:grpSpPr>
        <a:xfrm>
          <a:off x="0" y="0"/>
          <a:ext cx="0" cy="0"/>
          <a:chOff x="0" y="0"/>
          <a:chExt cx="0" cy="0"/>
        </a:xfrm>
      </p:grpSpPr>
      <p:pic>
        <p:nvPicPr>
          <p:cNvPr descr="master_basic01 copy 4.png" id="92" name="Google Shape;9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3"/>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chemeClr val="lt1"/>
              </a:buClr>
              <a:buSzPts val="1200"/>
              <a:buNone/>
              <a:defRPr b="0" sz="1200">
                <a:solidFill>
                  <a:schemeClr val="lt1"/>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94" name="Google Shape;94;p13"/>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95" name="Google Shape;95;p13"/>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6" name="Google Shape;96;p13"/>
          <p:cNvSpPr/>
          <p:nvPr/>
        </p:nvSpPr>
        <p:spPr>
          <a:xfrm>
            <a:off x="1663065" y="1521252"/>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7" name="Google Shape;97;p13"/>
          <p:cNvSpPr/>
          <p:nvPr/>
        </p:nvSpPr>
        <p:spPr>
          <a:xfrm>
            <a:off x="5630254" y="1521252"/>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8" name="Google Shape;98;p13"/>
          <p:cNvSpPr/>
          <p:nvPr/>
        </p:nvSpPr>
        <p:spPr>
          <a:xfrm>
            <a:off x="9650431" y="1521252"/>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99" name="Google Shape;99;p13"/>
          <p:cNvCxnSpPr/>
          <p:nvPr/>
        </p:nvCxnSpPr>
        <p:spPr>
          <a:xfrm>
            <a:off x="4103124" y="2787941"/>
            <a:ext cx="0" cy="2521869"/>
          </a:xfrm>
          <a:prstGeom prst="straightConnector1">
            <a:avLst/>
          </a:prstGeom>
          <a:noFill/>
          <a:ln cap="flat" cmpd="sng" w="9525">
            <a:solidFill>
              <a:srgbClr val="D0D9DE"/>
            </a:solidFill>
            <a:prstDash val="solid"/>
            <a:round/>
            <a:headEnd len="sm" w="sm" type="none"/>
            <a:tailEnd len="sm" w="sm" type="none"/>
          </a:ln>
        </p:spPr>
      </p:cxnSp>
      <p:cxnSp>
        <p:nvCxnSpPr>
          <p:cNvPr id="100" name="Google Shape;100;p13"/>
          <p:cNvCxnSpPr/>
          <p:nvPr/>
        </p:nvCxnSpPr>
        <p:spPr>
          <a:xfrm>
            <a:off x="8098391" y="2787941"/>
            <a:ext cx="0" cy="2521869"/>
          </a:xfrm>
          <a:prstGeom prst="straightConnector1">
            <a:avLst/>
          </a:prstGeom>
          <a:noFill/>
          <a:ln cap="flat" cmpd="sng" w="9525">
            <a:solidFill>
              <a:srgbClr val="D0D9DE"/>
            </a:solidFill>
            <a:prstDash val="solid"/>
            <a:round/>
            <a:headEnd len="sm" w="sm" type="none"/>
            <a:tailEnd len="sm" w="sm" type="none"/>
          </a:ln>
        </p:spPr>
      </p:cxnSp>
      <p:sp>
        <p:nvSpPr>
          <p:cNvPr id="101" name="Google Shape;101;p13"/>
          <p:cNvSpPr txBox="1"/>
          <p:nvPr>
            <p:ph idx="3" type="body"/>
          </p:nvPr>
        </p:nvSpPr>
        <p:spPr>
          <a:xfrm>
            <a:off x="393083" y="2798715"/>
            <a:ext cx="3428965" cy="2511095"/>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2" name="Google Shape;102;p13"/>
          <p:cNvSpPr txBox="1"/>
          <p:nvPr>
            <p:ph idx="4" type="body"/>
          </p:nvPr>
        </p:nvSpPr>
        <p:spPr>
          <a:xfrm>
            <a:off x="393083" y="242729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 name="Google Shape;103;p13"/>
          <p:cNvSpPr txBox="1"/>
          <p:nvPr>
            <p:ph idx="5" type="body"/>
          </p:nvPr>
        </p:nvSpPr>
        <p:spPr>
          <a:xfrm>
            <a:off x="4360272" y="2798715"/>
            <a:ext cx="3428965" cy="2511095"/>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4" name="Google Shape;104;p13"/>
          <p:cNvSpPr txBox="1"/>
          <p:nvPr>
            <p:ph idx="6" type="body"/>
          </p:nvPr>
        </p:nvSpPr>
        <p:spPr>
          <a:xfrm>
            <a:off x="4360272" y="242729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5" name="Google Shape;105;p13"/>
          <p:cNvSpPr txBox="1"/>
          <p:nvPr>
            <p:ph idx="7" type="body"/>
          </p:nvPr>
        </p:nvSpPr>
        <p:spPr>
          <a:xfrm>
            <a:off x="8380449" y="2798715"/>
            <a:ext cx="3428965" cy="2511095"/>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6" name="Google Shape;106;p13"/>
          <p:cNvSpPr txBox="1"/>
          <p:nvPr>
            <p:ph idx="8" type="body"/>
          </p:nvPr>
        </p:nvSpPr>
        <p:spPr>
          <a:xfrm>
            <a:off x="8380449" y="242729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7" name="Google Shape;107;p13"/>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108" name="Google Shape;108;p13"/>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0" l="9" r="0" t="0"/>
          <a:stretch/>
        </p:blipFill>
        <p:spPr>
          <a:xfrm>
            <a:off x="0" y="0"/>
            <a:ext cx="12194936" cy="6864048"/>
          </a:xfrm>
          <a:prstGeom prst="rect">
            <a:avLst/>
          </a:prstGeom>
          <a:noFill/>
          <a:ln>
            <a:noFill/>
          </a:ln>
        </p:spPr>
      </p:pic>
      <p:pic>
        <p:nvPicPr>
          <p:cNvPr id="111" name="Google Shape;111;p14"/>
          <p:cNvPicPr preferRelativeResize="0"/>
          <p:nvPr/>
        </p:nvPicPr>
        <p:blipFill rotWithShape="1">
          <a:blip r:embed="rId3">
            <a:alphaModFix/>
          </a:blip>
          <a:srcRect b="0" l="0" r="0" t="31469"/>
          <a:stretch/>
        </p:blipFill>
        <p:spPr>
          <a:xfrm>
            <a:off x="8472489" y="0"/>
            <a:ext cx="2413468" cy="5326230"/>
          </a:xfrm>
          <a:prstGeom prst="rect">
            <a:avLst/>
          </a:prstGeom>
          <a:noFill/>
          <a:ln>
            <a:noFill/>
          </a:ln>
        </p:spPr>
      </p:pic>
      <p:sp>
        <p:nvSpPr>
          <p:cNvPr id="112" name="Google Shape;112;p14"/>
          <p:cNvSpPr txBox="1"/>
          <p:nvPr>
            <p:ph type="ctrTitle"/>
          </p:nvPr>
        </p:nvSpPr>
        <p:spPr>
          <a:xfrm>
            <a:off x="1227651" y="2153409"/>
            <a:ext cx="7244838" cy="64611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600"/>
              <a:buFont typeface="Arial"/>
              <a:buNone/>
              <a:defRPr b="0"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ph idx="1" type="subTitle"/>
          </p:nvPr>
        </p:nvSpPr>
        <p:spPr>
          <a:xfrm>
            <a:off x="1227133" y="2757185"/>
            <a:ext cx="7240380" cy="298295"/>
          </a:xfrm>
          <a:prstGeom prst="rect">
            <a:avLst/>
          </a:prstGeom>
          <a:noFill/>
          <a:ln>
            <a:noFill/>
          </a:ln>
        </p:spPr>
        <p:txBody>
          <a:bodyPr anchorCtr="0" anchor="t" bIns="0" lIns="0" spcFirstLastPara="1" rIns="0" wrap="square" tIns="0">
            <a:noAutofit/>
          </a:bodyPr>
          <a:lstStyle>
            <a:lvl1pPr lvl="0" algn="l">
              <a:lnSpc>
                <a:spcPct val="130000"/>
              </a:lnSpc>
              <a:spcBef>
                <a:spcPts val="0"/>
              </a:spcBef>
              <a:spcAft>
                <a:spcPts val="0"/>
              </a:spcAft>
              <a:buClr>
                <a:srgbClr val="43557B"/>
              </a:buClr>
              <a:buSzPts val="1800"/>
              <a:buNone/>
              <a:defRPr b="0" sz="1800">
                <a:solidFill>
                  <a:srgbClr val="43557B"/>
                </a:solidFill>
                <a:latin typeface="Arial"/>
                <a:ea typeface="Arial"/>
                <a:cs typeface="Arial"/>
                <a:sym typeface="Arial"/>
              </a:defRPr>
            </a:lvl1pPr>
            <a:lvl2pPr lvl="1" algn="ctr">
              <a:lnSpc>
                <a:spcPct val="130000"/>
              </a:lnSpc>
              <a:spcBef>
                <a:spcPts val="0"/>
              </a:spcBef>
              <a:spcAft>
                <a:spcPts val="0"/>
              </a:spcAft>
              <a:buClr>
                <a:srgbClr val="888888"/>
              </a:buClr>
              <a:buSzPts val="1400"/>
              <a:buNone/>
              <a:defRPr>
                <a:solidFill>
                  <a:srgbClr val="888888"/>
                </a:solidFill>
              </a:defRPr>
            </a:lvl2pPr>
            <a:lvl3pPr lvl="2" algn="ctr">
              <a:lnSpc>
                <a:spcPct val="150000"/>
              </a:lnSpc>
              <a:spcBef>
                <a:spcPts val="0"/>
              </a:spcBef>
              <a:spcAft>
                <a:spcPts val="0"/>
              </a:spcAft>
              <a:buClr>
                <a:srgbClr val="888888"/>
              </a:buClr>
              <a:buSzPts val="1400"/>
              <a:buNone/>
              <a:defRPr>
                <a:solidFill>
                  <a:srgbClr val="888888"/>
                </a:solidFill>
              </a:defRPr>
            </a:lvl3pPr>
            <a:lvl4pPr lvl="3" algn="ctr">
              <a:lnSpc>
                <a:spcPct val="130000"/>
              </a:lnSpc>
              <a:spcBef>
                <a:spcPts val="0"/>
              </a:spcBef>
              <a:spcAft>
                <a:spcPts val="0"/>
              </a:spcAft>
              <a:buClr>
                <a:srgbClr val="888888"/>
              </a:buClr>
              <a:buSzPts val="1400"/>
              <a:buNone/>
              <a:defRPr>
                <a:solidFill>
                  <a:srgbClr val="888888"/>
                </a:solidFill>
              </a:defRPr>
            </a:lvl4pPr>
            <a:lvl5pPr lvl="4" algn="ctr">
              <a:lnSpc>
                <a:spcPct val="13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14" name="Google Shape;114;p14"/>
          <p:cNvSpPr txBox="1"/>
          <p:nvPr>
            <p:ph idx="2" type="body"/>
          </p:nvPr>
        </p:nvSpPr>
        <p:spPr>
          <a:xfrm>
            <a:off x="386443" y="6237443"/>
            <a:ext cx="10692657"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FFFFFF"/>
              </a:buClr>
              <a:buSzPts val="1200"/>
              <a:buFont typeface="Arial"/>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15" name="Google Shape;115;p14"/>
          <p:cNvPicPr preferRelativeResize="0"/>
          <p:nvPr/>
        </p:nvPicPr>
        <p:blipFill rotWithShape="1">
          <a:blip r:embed="rId4">
            <a:alphaModFix/>
          </a:blip>
          <a:srcRect b="0" l="0" r="0" t="0"/>
          <a:stretch/>
        </p:blipFill>
        <p:spPr>
          <a:xfrm>
            <a:off x="11168162" y="6021465"/>
            <a:ext cx="653148" cy="457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spTree>
      <p:nvGrpSpPr>
        <p:cNvPr id="116" name="Shape 116"/>
        <p:cNvGrpSpPr/>
        <p:nvPr/>
      </p:nvGrpSpPr>
      <p:grpSpPr>
        <a:xfrm>
          <a:off x="0" y="0"/>
          <a:ext cx="0" cy="0"/>
          <a:chOff x="0" y="0"/>
          <a:chExt cx="0" cy="0"/>
        </a:xfrm>
      </p:grpSpPr>
      <p:pic>
        <p:nvPicPr>
          <p:cNvPr id="117" name="Google Shape;117;p15"/>
          <p:cNvPicPr preferRelativeResize="0"/>
          <p:nvPr/>
        </p:nvPicPr>
        <p:blipFill rotWithShape="1">
          <a:blip r:embed="rId2">
            <a:alphaModFix/>
          </a:blip>
          <a:srcRect b="0" l="9" r="0" t="0"/>
          <a:stretch/>
        </p:blipFill>
        <p:spPr>
          <a:xfrm>
            <a:off x="0" y="0"/>
            <a:ext cx="12194936" cy="6864048"/>
          </a:xfrm>
          <a:prstGeom prst="rect">
            <a:avLst/>
          </a:prstGeom>
          <a:noFill/>
          <a:ln>
            <a:noFill/>
          </a:ln>
        </p:spPr>
      </p:pic>
      <p:pic>
        <p:nvPicPr>
          <p:cNvPr id="118" name="Google Shape;118;p15"/>
          <p:cNvPicPr preferRelativeResize="0"/>
          <p:nvPr/>
        </p:nvPicPr>
        <p:blipFill rotWithShape="1">
          <a:blip r:embed="rId3">
            <a:alphaModFix/>
          </a:blip>
          <a:srcRect b="0" l="0" r="0" t="31469"/>
          <a:stretch/>
        </p:blipFill>
        <p:spPr>
          <a:xfrm>
            <a:off x="8472489" y="0"/>
            <a:ext cx="2413468" cy="5326230"/>
          </a:xfrm>
          <a:prstGeom prst="rect">
            <a:avLst/>
          </a:prstGeom>
          <a:noFill/>
          <a:ln>
            <a:noFill/>
          </a:ln>
        </p:spPr>
      </p:pic>
      <p:sp>
        <p:nvSpPr>
          <p:cNvPr id="119" name="Google Shape;119;p15"/>
          <p:cNvSpPr/>
          <p:nvPr/>
        </p:nvSpPr>
        <p:spPr>
          <a:xfrm>
            <a:off x="-11896" y="-6665"/>
            <a:ext cx="6102300" cy="6883200"/>
          </a:xfrm>
          <a:prstGeom prst="rect">
            <a:avLst/>
          </a:prstGeom>
          <a:solidFill>
            <a:srgbClr val="0064BC">
              <a:alpha val="8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20" name="Google Shape;120;p15"/>
          <p:cNvSpPr txBox="1"/>
          <p:nvPr>
            <p:ph type="ctrTitle"/>
          </p:nvPr>
        </p:nvSpPr>
        <p:spPr>
          <a:xfrm>
            <a:off x="386443" y="2038497"/>
            <a:ext cx="5303157" cy="64611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b="0"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5"/>
          <p:cNvSpPr txBox="1"/>
          <p:nvPr>
            <p:ph idx="1" type="subTitle"/>
          </p:nvPr>
        </p:nvSpPr>
        <p:spPr>
          <a:xfrm>
            <a:off x="386443" y="2757185"/>
            <a:ext cx="5303157" cy="298295"/>
          </a:xfrm>
          <a:prstGeom prst="rect">
            <a:avLst/>
          </a:prstGeom>
          <a:noFill/>
          <a:ln>
            <a:noFill/>
          </a:ln>
        </p:spPr>
        <p:txBody>
          <a:bodyPr anchorCtr="0" anchor="t" bIns="0" lIns="0" spcFirstLastPara="1" rIns="0" wrap="square" tIns="0">
            <a:noAutofit/>
          </a:bodyPr>
          <a:lstStyle>
            <a:lvl1pPr lvl="0" algn="l">
              <a:lnSpc>
                <a:spcPct val="130000"/>
              </a:lnSpc>
              <a:spcBef>
                <a:spcPts val="0"/>
              </a:spcBef>
              <a:spcAft>
                <a:spcPts val="0"/>
              </a:spcAft>
              <a:buClr>
                <a:srgbClr val="FFFFFF"/>
              </a:buClr>
              <a:buSzPts val="1800"/>
              <a:buNone/>
              <a:defRPr b="0" sz="1800">
                <a:solidFill>
                  <a:srgbClr val="FFFFFF"/>
                </a:solidFill>
                <a:latin typeface="Arial"/>
                <a:ea typeface="Arial"/>
                <a:cs typeface="Arial"/>
                <a:sym typeface="Arial"/>
              </a:defRPr>
            </a:lvl1pPr>
            <a:lvl2pPr lvl="1" algn="ctr">
              <a:lnSpc>
                <a:spcPct val="130000"/>
              </a:lnSpc>
              <a:spcBef>
                <a:spcPts val="0"/>
              </a:spcBef>
              <a:spcAft>
                <a:spcPts val="0"/>
              </a:spcAft>
              <a:buClr>
                <a:srgbClr val="888888"/>
              </a:buClr>
              <a:buSzPts val="1400"/>
              <a:buNone/>
              <a:defRPr>
                <a:solidFill>
                  <a:srgbClr val="888888"/>
                </a:solidFill>
              </a:defRPr>
            </a:lvl2pPr>
            <a:lvl3pPr lvl="2" algn="ctr">
              <a:lnSpc>
                <a:spcPct val="150000"/>
              </a:lnSpc>
              <a:spcBef>
                <a:spcPts val="0"/>
              </a:spcBef>
              <a:spcAft>
                <a:spcPts val="0"/>
              </a:spcAft>
              <a:buClr>
                <a:srgbClr val="888888"/>
              </a:buClr>
              <a:buSzPts val="1400"/>
              <a:buNone/>
              <a:defRPr>
                <a:solidFill>
                  <a:srgbClr val="888888"/>
                </a:solidFill>
              </a:defRPr>
            </a:lvl3pPr>
            <a:lvl4pPr lvl="3" algn="ctr">
              <a:lnSpc>
                <a:spcPct val="130000"/>
              </a:lnSpc>
              <a:spcBef>
                <a:spcPts val="0"/>
              </a:spcBef>
              <a:spcAft>
                <a:spcPts val="0"/>
              </a:spcAft>
              <a:buClr>
                <a:srgbClr val="888888"/>
              </a:buClr>
              <a:buSzPts val="1400"/>
              <a:buNone/>
              <a:defRPr>
                <a:solidFill>
                  <a:srgbClr val="888888"/>
                </a:solidFill>
              </a:defRPr>
            </a:lvl4pPr>
            <a:lvl5pPr lvl="4" algn="ctr">
              <a:lnSpc>
                <a:spcPct val="130000"/>
              </a:lnSpc>
              <a:spcBef>
                <a:spcPts val="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122" name="Google Shape;122;p15"/>
          <p:cNvPicPr preferRelativeResize="0"/>
          <p:nvPr/>
        </p:nvPicPr>
        <p:blipFill rotWithShape="1">
          <a:blip r:embed="rId4">
            <a:alphaModFix/>
          </a:blip>
          <a:srcRect b="0" l="0" r="0" t="0"/>
          <a:stretch/>
        </p:blipFill>
        <p:spPr>
          <a:xfrm>
            <a:off x="11168162" y="6021465"/>
            <a:ext cx="653148" cy="457200"/>
          </a:xfrm>
          <a:prstGeom prst="rect">
            <a:avLst/>
          </a:prstGeom>
          <a:noFill/>
          <a:ln>
            <a:noFill/>
          </a:ln>
        </p:spPr>
      </p:pic>
      <p:sp>
        <p:nvSpPr>
          <p:cNvPr id="123" name="Google Shape;123;p15"/>
          <p:cNvSpPr txBox="1"/>
          <p:nvPr>
            <p:ph idx="2"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FFFFFF"/>
              </a:buClr>
              <a:buSzPts val="1200"/>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lay With Master Title ">
  <p:cSld name="Overlay With Master Title ">
    <p:spTree>
      <p:nvGrpSpPr>
        <p:cNvPr id="124" name="Shape 124"/>
        <p:cNvGrpSpPr/>
        <p:nvPr/>
      </p:nvGrpSpPr>
      <p:grpSpPr>
        <a:xfrm>
          <a:off x="0" y="0"/>
          <a:ext cx="0" cy="0"/>
          <a:chOff x="0" y="0"/>
          <a:chExt cx="0" cy="0"/>
        </a:xfrm>
      </p:grpSpPr>
      <p:sp>
        <p:nvSpPr>
          <p:cNvPr id="125" name="Google Shape;125;p16"/>
          <p:cNvSpPr txBox="1"/>
          <p:nvPr>
            <p:ph idx="1" type="body"/>
          </p:nvPr>
        </p:nvSpPr>
        <p:spPr>
          <a:xfrm>
            <a:off x="386443" y="6261635"/>
            <a:ext cx="10698705"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6" name="Google Shape;126;p16"/>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lay with footer">
  <p:cSld name="Overlay with footer">
    <p:spTree>
      <p:nvGrpSpPr>
        <p:cNvPr id="127" name="Shape 127"/>
        <p:cNvGrpSpPr/>
        <p:nvPr/>
      </p:nvGrpSpPr>
      <p:grpSpPr>
        <a:xfrm>
          <a:off x="0" y="0"/>
          <a:ext cx="0" cy="0"/>
          <a:chOff x="0" y="0"/>
          <a:chExt cx="0" cy="0"/>
        </a:xfrm>
      </p:grpSpPr>
      <p:sp>
        <p:nvSpPr>
          <p:cNvPr id="128" name="Google Shape;128;p17"/>
          <p:cNvSpPr txBox="1"/>
          <p:nvPr>
            <p:ph idx="1" type="body"/>
          </p:nvPr>
        </p:nvSpPr>
        <p:spPr>
          <a:xfrm>
            <a:off x="386443" y="6261635"/>
            <a:ext cx="10698705"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Overlay Two Column">
  <p:cSld name="Default Overlay Two Column">
    <p:spTree>
      <p:nvGrpSpPr>
        <p:cNvPr id="129" name="Shape 129"/>
        <p:cNvGrpSpPr/>
        <p:nvPr/>
      </p:nvGrpSpPr>
      <p:grpSpPr>
        <a:xfrm>
          <a:off x="0" y="0"/>
          <a:ext cx="0" cy="0"/>
          <a:chOff x="0" y="0"/>
          <a:chExt cx="0" cy="0"/>
        </a:xfrm>
      </p:grpSpPr>
      <p:sp>
        <p:nvSpPr>
          <p:cNvPr id="130" name="Google Shape;130;p18"/>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31" name="Google Shape;131;p18"/>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32" name="Google Shape;132;p18"/>
          <p:cNvSpPr txBox="1"/>
          <p:nvPr>
            <p:ph idx="2" type="body"/>
          </p:nvPr>
        </p:nvSpPr>
        <p:spPr>
          <a:xfrm>
            <a:off x="393084" y="1515892"/>
            <a:ext cx="5296516"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800"/>
              <a:buNone/>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3" name="Google Shape;133;p18"/>
          <p:cNvSpPr txBox="1"/>
          <p:nvPr>
            <p:ph idx="3" type="body"/>
          </p:nvPr>
        </p:nvSpPr>
        <p:spPr>
          <a:xfrm>
            <a:off x="6506849" y="1515892"/>
            <a:ext cx="5296516"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800"/>
              <a:buNone/>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4" name="Google Shape;134;p18"/>
          <p:cNvSpPr txBox="1"/>
          <p:nvPr>
            <p:ph idx="4" type="body"/>
          </p:nvPr>
        </p:nvSpPr>
        <p:spPr>
          <a:xfrm>
            <a:off x="386444" y="902599"/>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5" name="Google Shape;135;p18"/>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Overlay Right Half Column">
  <p:cSld name="Default Overlay Right Half Column">
    <p:spTree>
      <p:nvGrpSpPr>
        <p:cNvPr id="136" name="Shape 136"/>
        <p:cNvGrpSpPr/>
        <p:nvPr/>
      </p:nvGrpSpPr>
      <p:grpSpPr>
        <a:xfrm>
          <a:off x="0" y="0"/>
          <a:ext cx="0" cy="0"/>
          <a:chOff x="0" y="0"/>
          <a:chExt cx="0" cy="0"/>
        </a:xfrm>
      </p:grpSpPr>
      <p:sp>
        <p:nvSpPr>
          <p:cNvPr id="137" name="Google Shape;137;p19"/>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38" name="Google Shape;138;p19"/>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39" name="Google Shape;139;p19"/>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0" name="Google Shape;140;p19"/>
          <p:cNvSpPr txBox="1"/>
          <p:nvPr>
            <p:ph idx="3" type="body"/>
          </p:nvPr>
        </p:nvSpPr>
        <p:spPr>
          <a:xfrm>
            <a:off x="6506849" y="1515892"/>
            <a:ext cx="5296516"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800"/>
              <a:buNone/>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1" name="Google Shape;141;p19"/>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Overlay 1 Column">
  <p:cSld name="Default Overlay 1 Column">
    <p:spTree>
      <p:nvGrpSpPr>
        <p:cNvPr id="142" name="Shape 142"/>
        <p:cNvGrpSpPr/>
        <p:nvPr/>
      </p:nvGrpSpPr>
      <p:grpSpPr>
        <a:xfrm>
          <a:off x="0" y="0"/>
          <a:ext cx="0" cy="0"/>
          <a:chOff x="0" y="0"/>
          <a:chExt cx="0" cy="0"/>
        </a:xfrm>
      </p:grpSpPr>
      <p:sp>
        <p:nvSpPr>
          <p:cNvPr id="143" name="Google Shape;143;p20"/>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44" name="Google Shape;144;p20"/>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45" name="Google Shape;145;p20"/>
          <p:cNvSpPr txBox="1"/>
          <p:nvPr>
            <p:ph idx="2" type="body"/>
          </p:nvPr>
        </p:nvSpPr>
        <p:spPr>
          <a:xfrm>
            <a:off x="386444" y="902599"/>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6" name="Google Shape;146;p20"/>
          <p:cNvSpPr txBox="1"/>
          <p:nvPr>
            <p:ph idx="3" type="body"/>
          </p:nvPr>
        </p:nvSpPr>
        <p:spPr>
          <a:xfrm>
            <a:off x="393084" y="1515892"/>
            <a:ext cx="11413834"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800"/>
              <a:buNone/>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7" name="Google Shape;147;p20"/>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Harbor ">
  <p:cSld name="Safe Harbor ">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0" t="0"/>
          <a:stretch/>
        </p:blipFill>
        <p:spPr>
          <a:xfrm>
            <a:off x="0" y="0"/>
            <a:ext cx="12196472" cy="6864048"/>
          </a:xfrm>
          <a:prstGeom prst="rect">
            <a:avLst/>
          </a:prstGeom>
          <a:noFill/>
          <a:ln>
            <a:noFill/>
          </a:ln>
        </p:spPr>
      </p:pic>
      <p:sp>
        <p:nvSpPr>
          <p:cNvPr id="25" name="Google Shape;25;p3"/>
          <p:cNvSpPr txBox="1"/>
          <p:nvPr>
            <p:ph idx="1" type="body"/>
          </p:nvPr>
        </p:nvSpPr>
        <p:spPr>
          <a:xfrm>
            <a:off x="386443" y="6261635"/>
            <a:ext cx="10698705"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3"/>
          <p:cNvSpPr txBox="1"/>
          <p:nvPr>
            <p:ph type="title"/>
          </p:nvPr>
        </p:nvSpPr>
        <p:spPr>
          <a:xfrm>
            <a:off x="386068" y="1797132"/>
            <a:ext cx="11423345" cy="41728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54698D"/>
              </a:buClr>
              <a:buSzPts val="2400"/>
              <a:buFont typeface="Arial"/>
              <a:buNone/>
              <a:defRPr b="0" sz="2400">
                <a:solidFill>
                  <a:srgbClr val="5469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2" type="body"/>
          </p:nvPr>
        </p:nvSpPr>
        <p:spPr>
          <a:xfrm>
            <a:off x="393084" y="2608262"/>
            <a:ext cx="5296516" cy="3241675"/>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Clr>
                <a:srgbClr val="43557B"/>
              </a:buClr>
              <a:buSzPts val="900"/>
              <a:buNone/>
              <a:defRPr b="0" sz="9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3"/>
          <p:cNvSpPr txBox="1"/>
          <p:nvPr>
            <p:ph idx="3" type="body"/>
          </p:nvPr>
        </p:nvSpPr>
        <p:spPr>
          <a:xfrm>
            <a:off x="6506849" y="2608262"/>
            <a:ext cx="5296516" cy="3241675"/>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Clr>
                <a:srgbClr val="43557B"/>
              </a:buClr>
              <a:buSzPts val="900"/>
              <a:buNone/>
              <a:defRPr b="0" sz="9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9" name="Google Shape;29;p3"/>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plit View Blank Background">
  <p:cSld name="1_Split View Blank Background">
    <p:spTree>
      <p:nvGrpSpPr>
        <p:cNvPr id="148" name="Shape 148"/>
        <p:cNvGrpSpPr/>
        <p:nvPr/>
      </p:nvGrpSpPr>
      <p:grpSpPr>
        <a:xfrm>
          <a:off x="0" y="0"/>
          <a:ext cx="0" cy="0"/>
          <a:chOff x="0" y="0"/>
          <a:chExt cx="0" cy="0"/>
        </a:xfrm>
      </p:grpSpPr>
      <p:sp>
        <p:nvSpPr>
          <p:cNvPr id="149" name="Google Shape;149;p21"/>
          <p:cNvSpPr txBox="1"/>
          <p:nvPr>
            <p:ph idx="11" type="ftr"/>
          </p:nvPr>
        </p:nvSpPr>
        <p:spPr>
          <a:xfrm>
            <a:off x="379413" y="6162524"/>
            <a:ext cx="10699688" cy="31606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0" name="Google Shape;150;p21"/>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1" name="Google Shape;151;p21"/>
          <p:cNvSpPr txBox="1"/>
          <p:nvPr>
            <p:ph idx="1" type="body"/>
          </p:nvPr>
        </p:nvSpPr>
        <p:spPr>
          <a:xfrm>
            <a:off x="386443" y="6261635"/>
            <a:ext cx="3804505"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52" name="Google Shape;152;p21"/>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53" name="Google Shape;153;p21"/>
          <p:cNvSpPr txBox="1"/>
          <p:nvPr>
            <p:ph idx="2" type="body"/>
          </p:nvPr>
        </p:nvSpPr>
        <p:spPr>
          <a:xfrm>
            <a:off x="386444" y="902599"/>
            <a:ext cx="3802625"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4" name="Google Shape;154;p21"/>
          <p:cNvSpPr txBox="1"/>
          <p:nvPr>
            <p:ph idx="3" type="body"/>
          </p:nvPr>
        </p:nvSpPr>
        <p:spPr>
          <a:xfrm>
            <a:off x="393084" y="1515892"/>
            <a:ext cx="3797864"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600"/>
              <a:buNone/>
              <a:defRPr b="1"/>
            </a:lvl1pPr>
            <a:lvl2pPr indent="-317500" lvl="1" marL="914400" algn="l">
              <a:lnSpc>
                <a:spcPct val="150000"/>
              </a:lnSpc>
              <a:spcBef>
                <a:spcPts val="0"/>
              </a:spcBef>
              <a:spcAft>
                <a:spcPts val="0"/>
              </a:spcAft>
              <a:buClr>
                <a:srgbClr val="43557B"/>
              </a:buClr>
              <a:buSzPts val="1400"/>
              <a:buFont typeface="Arial"/>
              <a:buChar char="•"/>
              <a:defRPr/>
            </a:lvl2pPr>
            <a:lvl3pPr indent="-317500" lvl="2" marL="1371600" algn="l">
              <a:lnSpc>
                <a:spcPct val="150000"/>
              </a:lnSpc>
              <a:spcBef>
                <a:spcPts val="0"/>
              </a:spcBef>
              <a:spcAft>
                <a:spcPts val="0"/>
              </a:spcAft>
              <a:buClr>
                <a:srgbClr val="43557B"/>
              </a:buClr>
              <a:buSzPts val="1400"/>
              <a:buChar char="•"/>
              <a:defRPr/>
            </a:lvl3pPr>
            <a:lvl4pPr indent="-317500" lvl="3" marL="1828800" algn="l">
              <a:lnSpc>
                <a:spcPct val="130000"/>
              </a:lnSpc>
              <a:spcBef>
                <a:spcPts val="0"/>
              </a:spcBef>
              <a:spcAft>
                <a:spcPts val="0"/>
              </a:spcAft>
              <a:buClr>
                <a:srgbClr val="43557B"/>
              </a:buClr>
              <a:buSzPts val="1400"/>
              <a:buChar char="•"/>
              <a:defRPr/>
            </a:lvl4pPr>
            <a:lvl5pPr indent="-317500" lvl="4" marL="2286000" algn="l">
              <a:lnSpc>
                <a:spcPct val="130000"/>
              </a:lnSpc>
              <a:spcBef>
                <a:spcPts val="0"/>
              </a:spcBef>
              <a:spcAft>
                <a:spcPts val="0"/>
              </a:spcAft>
              <a:buClr>
                <a:srgbClr val="43557B"/>
              </a:buClr>
              <a:buSzPts val="14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5" name="Google Shape;155;p21"/>
          <p:cNvSpPr/>
          <p:nvPr/>
        </p:nvSpPr>
        <p:spPr>
          <a:xfrm>
            <a:off x="4593923" y="-1"/>
            <a:ext cx="7600737" cy="6857833"/>
          </a:xfrm>
          <a:prstGeom prst="rect">
            <a:avLst/>
          </a:prstGeom>
          <a:solidFill>
            <a:srgbClr val="F2F2F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156" name="Google Shape;156;p21"/>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157" name="Google Shape;157;p21"/>
          <p:cNvSpPr txBox="1"/>
          <p:nvPr>
            <p:ph type="title"/>
          </p:nvPr>
        </p:nvSpPr>
        <p:spPr>
          <a:xfrm>
            <a:off x="386069" y="381001"/>
            <a:ext cx="3804954"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View NP Background">
  <p:cSld name="Split View NP Background">
    <p:spTree>
      <p:nvGrpSpPr>
        <p:cNvPr id="158" name="Shape 158"/>
        <p:cNvGrpSpPr/>
        <p:nvPr/>
      </p:nvGrpSpPr>
      <p:grpSpPr>
        <a:xfrm>
          <a:off x="0" y="0"/>
          <a:ext cx="0" cy="0"/>
          <a:chOff x="0" y="0"/>
          <a:chExt cx="0" cy="0"/>
        </a:xfrm>
      </p:grpSpPr>
      <p:pic>
        <p:nvPicPr>
          <p:cNvPr id="159" name="Google Shape;159;p22"/>
          <p:cNvPicPr preferRelativeResize="0"/>
          <p:nvPr/>
        </p:nvPicPr>
        <p:blipFill rotWithShape="1">
          <a:blip r:embed="rId2">
            <a:alphaModFix/>
          </a:blip>
          <a:srcRect b="0" l="9" r="0" t="0"/>
          <a:stretch/>
        </p:blipFill>
        <p:spPr>
          <a:xfrm>
            <a:off x="-13925" y="-14075"/>
            <a:ext cx="12238699" cy="6885273"/>
          </a:xfrm>
          <a:prstGeom prst="rect">
            <a:avLst/>
          </a:prstGeom>
          <a:noFill/>
          <a:ln>
            <a:noFill/>
          </a:ln>
        </p:spPr>
      </p:pic>
      <p:sp>
        <p:nvSpPr>
          <p:cNvPr id="160" name="Google Shape;160;p22"/>
          <p:cNvSpPr/>
          <p:nvPr/>
        </p:nvSpPr>
        <p:spPr>
          <a:xfrm>
            <a:off x="-23800" y="-17850"/>
            <a:ext cx="6572400" cy="6883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61" name="Google Shape;161;p22"/>
          <p:cNvSpPr/>
          <p:nvPr/>
        </p:nvSpPr>
        <p:spPr>
          <a:xfrm>
            <a:off x="6550279" y="-17850"/>
            <a:ext cx="5674721" cy="6883200"/>
          </a:xfrm>
          <a:prstGeom prst="rect">
            <a:avLst/>
          </a:prstGeom>
          <a:solidFill>
            <a:srgbClr val="0064BC">
              <a:alpha val="8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62" name="Google Shape;162;p22"/>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63" name="Google Shape;163;p22"/>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64" name="Google Shape;164;p22"/>
          <p:cNvSpPr txBox="1"/>
          <p:nvPr>
            <p:ph idx="2" type="body"/>
          </p:nvPr>
        </p:nvSpPr>
        <p:spPr>
          <a:xfrm>
            <a:off x="386444" y="902599"/>
            <a:ext cx="5303156"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5" name="Google Shape;165;p22"/>
          <p:cNvSpPr txBox="1"/>
          <p:nvPr>
            <p:ph idx="3" type="body"/>
          </p:nvPr>
        </p:nvSpPr>
        <p:spPr>
          <a:xfrm>
            <a:off x="393084" y="1515892"/>
            <a:ext cx="5296516"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600"/>
              <a:buNone/>
              <a:defRPr b="1"/>
            </a:lvl1pPr>
            <a:lvl2pPr indent="-317500" lvl="1" marL="914400" algn="l">
              <a:lnSpc>
                <a:spcPct val="150000"/>
              </a:lnSpc>
              <a:spcBef>
                <a:spcPts val="0"/>
              </a:spcBef>
              <a:spcAft>
                <a:spcPts val="0"/>
              </a:spcAft>
              <a:buClr>
                <a:srgbClr val="43557B"/>
              </a:buClr>
              <a:buSzPts val="1400"/>
              <a:buFont typeface="Arial"/>
              <a:buChar char="•"/>
              <a:defRPr/>
            </a:lvl2pPr>
            <a:lvl3pPr indent="-317500" lvl="2" marL="1371600" algn="l">
              <a:lnSpc>
                <a:spcPct val="150000"/>
              </a:lnSpc>
              <a:spcBef>
                <a:spcPts val="0"/>
              </a:spcBef>
              <a:spcAft>
                <a:spcPts val="0"/>
              </a:spcAft>
              <a:buClr>
                <a:srgbClr val="43557B"/>
              </a:buClr>
              <a:buSzPts val="1400"/>
              <a:buChar char="•"/>
              <a:defRPr/>
            </a:lvl3pPr>
            <a:lvl4pPr indent="-317500" lvl="3" marL="1828800" algn="l">
              <a:lnSpc>
                <a:spcPct val="130000"/>
              </a:lnSpc>
              <a:spcBef>
                <a:spcPts val="0"/>
              </a:spcBef>
              <a:spcAft>
                <a:spcPts val="0"/>
              </a:spcAft>
              <a:buClr>
                <a:srgbClr val="43557B"/>
              </a:buClr>
              <a:buSzPts val="1400"/>
              <a:buChar char="•"/>
              <a:defRPr/>
            </a:lvl4pPr>
            <a:lvl5pPr indent="-317500" lvl="4" marL="2286000" algn="l">
              <a:lnSpc>
                <a:spcPct val="130000"/>
              </a:lnSpc>
              <a:spcBef>
                <a:spcPts val="0"/>
              </a:spcBef>
              <a:spcAft>
                <a:spcPts val="0"/>
              </a:spcAft>
              <a:buClr>
                <a:srgbClr val="43557B"/>
              </a:buClr>
              <a:buSzPts val="14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66" name="Google Shape;166;p22"/>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167" name="Google Shape;167;p22"/>
          <p:cNvSpPr txBox="1"/>
          <p:nvPr>
            <p:ph type="title"/>
          </p:nvPr>
        </p:nvSpPr>
        <p:spPr>
          <a:xfrm>
            <a:off x="386069" y="381001"/>
            <a:ext cx="5306404"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plit View Blank Background">
  <p:cSld name="2_Split View Blank Background">
    <p:spTree>
      <p:nvGrpSpPr>
        <p:cNvPr id="168" name="Shape 168"/>
        <p:cNvGrpSpPr/>
        <p:nvPr/>
      </p:nvGrpSpPr>
      <p:grpSpPr>
        <a:xfrm>
          <a:off x="0" y="0"/>
          <a:ext cx="0" cy="0"/>
          <a:chOff x="0" y="0"/>
          <a:chExt cx="0" cy="0"/>
        </a:xfrm>
      </p:grpSpPr>
      <p:sp>
        <p:nvSpPr>
          <p:cNvPr id="169" name="Google Shape;169;p23"/>
          <p:cNvSpPr txBox="1"/>
          <p:nvPr>
            <p:ph idx="11" type="ftr"/>
          </p:nvPr>
        </p:nvSpPr>
        <p:spPr>
          <a:xfrm>
            <a:off x="379413" y="6162524"/>
            <a:ext cx="10699688" cy="31606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0" name="Google Shape;170;p23"/>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23"/>
          <p:cNvSpPr txBox="1"/>
          <p:nvPr>
            <p:ph idx="1" type="body"/>
          </p:nvPr>
        </p:nvSpPr>
        <p:spPr>
          <a:xfrm>
            <a:off x="386443" y="6261635"/>
            <a:ext cx="3804505"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72" name="Google Shape;172;p23"/>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73" name="Google Shape;173;p23"/>
          <p:cNvSpPr txBox="1"/>
          <p:nvPr>
            <p:ph idx="2" type="body"/>
          </p:nvPr>
        </p:nvSpPr>
        <p:spPr>
          <a:xfrm>
            <a:off x="386444" y="902599"/>
            <a:ext cx="3802625"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4" name="Google Shape;174;p23"/>
          <p:cNvSpPr txBox="1"/>
          <p:nvPr>
            <p:ph idx="3" type="body"/>
          </p:nvPr>
        </p:nvSpPr>
        <p:spPr>
          <a:xfrm>
            <a:off x="393084" y="1515892"/>
            <a:ext cx="3797864"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600"/>
              <a:buNone/>
              <a:defRPr b="1"/>
            </a:lvl1pPr>
            <a:lvl2pPr indent="-317500" lvl="1" marL="914400" algn="l">
              <a:lnSpc>
                <a:spcPct val="150000"/>
              </a:lnSpc>
              <a:spcBef>
                <a:spcPts val="0"/>
              </a:spcBef>
              <a:spcAft>
                <a:spcPts val="0"/>
              </a:spcAft>
              <a:buClr>
                <a:srgbClr val="43557B"/>
              </a:buClr>
              <a:buSzPts val="1400"/>
              <a:buFont typeface="Arial"/>
              <a:buChar char="•"/>
              <a:defRPr/>
            </a:lvl2pPr>
            <a:lvl3pPr indent="-317500" lvl="2" marL="1371600" algn="l">
              <a:lnSpc>
                <a:spcPct val="150000"/>
              </a:lnSpc>
              <a:spcBef>
                <a:spcPts val="0"/>
              </a:spcBef>
              <a:spcAft>
                <a:spcPts val="0"/>
              </a:spcAft>
              <a:buClr>
                <a:srgbClr val="43557B"/>
              </a:buClr>
              <a:buSzPts val="1400"/>
              <a:buChar char="•"/>
              <a:defRPr/>
            </a:lvl3pPr>
            <a:lvl4pPr indent="-317500" lvl="3" marL="1828800" algn="l">
              <a:lnSpc>
                <a:spcPct val="130000"/>
              </a:lnSpc>
              <a:spcBef>
                <a:spcPts val="0"/>
              </a:spcBef>
              <a:spcAft>
                <a:spcPts val="0"/>
              </a:spcAft>
              <a:buClr>
                <a:srgbClr val="43557B"/>
              </a:buClr>
              <a:buSzPts val="1400"/>
              <a:buChar char="•"/>
              <a:defRPr/>
            </a:lvl4pPr>
            <a:lvl5pPr indent="-317500" lvl="4" marL="2286000" algn="l">
              <a:lnSpc>
                <a:spcPct val="130000"/>
              </a:lnSpc>
              <a:spcBef>
                <a:spcPts val="0"/>
              </a:spcBef>
              <a:spcAft>
                <a:spcPts val="0"/>
              </a:spcAft>
              <a:buClr>
                <a:srgbClr val="43557B"/>
              </a:buClr>
              <a:buSzPts val="14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75" name="Google Shape;175;p23"/>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176" name="Google Shape;176;p23"/>
          <p:cNvSpPr txBox="1"/>
          <p:nvPr>
            <p:ph type="title"/>
          </p:nvPr>
        </p:nvSpPr>
        <p:spPr>
          <a:xfrm>
            <a:off x="386069" y="381001"/>
            <a:ext cx="3804954"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View Right No Background">
  <p:cSld name="Split View Right No Background">
    <p:spTree>
      <p:nvGrpSpPr>
        <p:cNvPr id="177" name="Shape 177"/>
        <p:cNvGrpSpPr/>
        <p:nvPr/>
      </p:nvGrpSpPr>
      <p:grpSpPr>
        <a:xfrm>
          <a:off x="0" y="0"/>
          <a:ext cx="0" cy="0"/>
          <a:chOff x="0" y="0"/>
          <a:chExt cx="0" cy="0"/>
        </a:xfrm>
      </p:grpSpPr>
      <p:sp>
        <p:nvSpPr>
          <p:cNvPr id="178" name="Google Shape;178;p24"/>
          <p:cNvSpPr txBox="1"/>
          <p:nvPr>
            <p:ph idx="11" type="ftr"/>
          </p:nvPr>
        </p:nvSpPr>
        <p:spPr>
          <a:xfrm>
            <a:off x="379413" y="6162524"/>
            <a:ext cx="10699688" cy="31606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9" name="Google Shape;179;p24"/>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24"/>
          <p:cNvSpPr txBox="1"/>
          <p:nvPr>
            <p:ph idx="1" type="body"/>
          </p:nvPr>
        </p:nvSpPr>
        <p:spPr>
          <a:xfrm>
            <a:off x="6506257" y="6261635"/>
            <a:ext cx="4500274"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81" name="Google Shape;181;p24"/>
          <p:cNvCxnSpPr/>
          <p:nvPr/>
        </p:nvCxnSpPr>
        <p:spPr>
          <a:xfrm>
            <a:off x="6512897"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82" name="Google Shape;182;p24"/>
          <p:cNvSpPr txBox="1"/>
          <p:nvPr>
            <p:ph idx="2" type="body"/>
          </p:nvPr>
        </p:nvSpPr>
        <p:spPr>
          <a:xfrm>
            <a:off x="6506257" y="902599"/>
            <a:ext cx="5303156"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3" name="Google Shape;183;p24"/>
          <p:cNvSpPr txBox="1"/>
          <p:nvPr>
            <p:ph idx="3" type="body"/>
          </p:nvPr>
        </p:nvSpPr>
        <p:spPr>
          <a:xfrm>
            <a:off x="6512897" y="1515892"/>
            <a:ext cx="5296516"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600"/>
              <a:buNone/>
              <a:defRPr b="1"/>
            </a:lvl1pPr>
            <a:lvl2pPr indent="-317500" lvl="1" marL="914400" algn="l">
              <a:lnSpc>
                <a:spcPct val="150000"/>
              </a:lnSpc>
              <a:spcBef>
                <a:spcPts val="0"/>
              </a:spcBef>
              <a:spcAft>
                <a:spcPts val="0"/>
              </a:spcAft>
              <a:buClr>
                <a:srgbClr val="43557B"/>
              </a:buClr>
              <a:buSzPts val="1400"/>
              <a:buFont typeface="Arial"/>
              <a:buChar char="•"/>
              <a:defRPr/>
            </a:lvl2pPr>
            <a:lvl3pPr indent="-317500" lvl="2" marL="1371600" algn="l">
              <a:lnSpc>
                <a:spcPct val="150000"/>
              </a:lnSpc>
              <a:spcBef>
                <a:spcPts val="0"/>
              </a:spcBef>
              <a:spcAft>
                <a:spcPts val="0"/>
              </a:spcAft>
              <a:buClr>
                <a:srgbClr val="43557B"/>
              </a:buClr>
              <a:buSzPts val="1400"/>
              <a:buChar char="•"/>
              <a:defRPr/>
            </a:lvl3pPr>
            <a:lvl4pPr indent="-317500" lvl="3" marL="1828800" algn="l">
              <a:lnSpc>
                <a:spcPct val="130000"/>
              </a:lnSpc>
              <a:spcBef>
                <a:spcPts val="0"/>
              </a:spcBef>
              <a:spcAft>
                <a:spcPts val="0"/>
              </a:spcAft>
              <a:buClr>
                <a:srgbClr val="43557B"/>
              </a:buClr>
              <a:buSzPts val="1400"/>
              <a:buChar char="•"/>
              <a:defRPr/>
            </a:lvl4pPr>
            <a:lvl5pPr indent="-317500" lvl="4" marL="2286000" algn="l">
              <a:lnSpc>
                <a:spcPct val="130000"/>
              </a:lnSpc>
              <a:spcBef>
                <a:spcPts val="0"/>
              </a:spcBef>
              <a:spcAft>
                <a:spcPts val="0"/>
              </a:spcAft>
              <a:buClr>
                <a:srgbClr val="43557B"/>
              </a:buClr>
              <a:buSzPts val="14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84" name="Google Shape;184;p24"/>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185" name="Google Shape;185;p24"/>
          <p:cNvSpPr txBox="1"/>
          <p:nvPr>
            <p:ph type="title"/>
          </p:nvPr>
        </p:nvSpPr>
        <p:spPr>
          <a:xfrm>
            <a:off x="6501874" y="381001"/>
            <a:ext cx="5306404"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p:cSld name="Customer Story">
    <p:spTree>
      <p:nvGrpSpPr>
        <p:cNvPr id="186" name="Shape 186"/>
        <p:cNvGrpSpPr/>
        <p:nvPr/>
      </p:nvGrpSpPr>
      <p:grpSpPr>
        <a:xfrm>
          <a:off x="0" y="0"/>
          <a:ext cx="0" cy="0"/>
          <a:chOff x="0" y="0"/>
          <a:chExt cx="0" cy="0"/>
        </a:xfrm>
      </p:grpSpPr>
      <p:pic>
        <p:nvPicPr>
          <p:cNvPr descr="11-3_testimonial 2s-2 copy3.png" id="187" name="Google Shape;187;p25"/>
          <p:cNvPicPr preferRelativeResize="0"/>
          <p:nvPr/>
        </p:nvPicPr>
        <p:blipFill rotWithShape="1">
          <a:blip r:embed="rId2">
            <a:alphaModFix/>
          </a:blip>
          <a:srcRect b="0" l="0" r="0" t="0"/>
          <a:stretch/>
        </p:blipFill>
        <p:spPr>
          <a:xfrm>
            <a:off x="0" y="0"/>
            <a:ext cx="12200921" cy="6856214"/>
          </a:xfrm>
          <a:prstGeom prst="rect">
            <a:avLst/>
          </a:prstGeom>
          <a:noFill/>
          <a:ln>
            <a:noFill/>
          </a:ln>
        </p:spPr>
      </p:pic>
      <p:sp>
        <p:nvSpPr>
          <p:cNvPr id="188" name="Google Shape;188;p25"/>
          <p:cNvSpPr txBox="1"/>
          <p:nvPr>
            <p:ph idx="1" type="body"/>
          </p:nvPr>
        </p:nvSpPr>
        <p:spPr>
          <a:xfrm>
            <a:off x="7244958" y="4136570"/>
            <a:ext cx="4571943" cy="846667"/>
          </a:xfrm>
          <a:prstGeom prst="rect">
            <a:avLst/>
          </a:prstGeom>
          <a:noFill/>
          <a:ln>
            <a:noFill/>
          </a:ln>
        </p:spPr>
        <p:txBody>
          <a:bodyPr anchorCtr="0" anchor="ctr" bIns="0" lIns="0" spcFirstLastPara="1" rIns="0" wrap="square" tIns="0">
            <a:noAutofit/>
          </a:bodyPr>
          <a:lstStyle>
            <a:lvl1pPr indent="-228600" lvl="0" marL="457200" algn="ctr">
              <a:lnSpc>
                <a:spcPct val="130000"/>
              </a:lnSpc>
              <a:spcBef>
                <a:spcPts val="0"/>
              </a:spcBef>
              <a:spcAft>
                <a:spcPts val="0"/>
              </a:spcAft>
              <a:buClr>
                <a:schemeClr val="lt1"/>
              </a:buClr>
              <a:buSzPts val="1200"/>
              <a:buNone/>
              <a:defRPr b="0" i="1" sz="1200">
                <a:solidFill>
                  <a:schemeClr val="lt1"/>
                </a:solidFill>
                <a:latin typeface="Arial"/>
                <a:ea typeface="Arial"/>
                <a:cs typeface="Arial"/>
                <a:sym typeface="Arial"/>
              </a:defRPr>
            </a:lvl1pPr>
            <a:lvl2pPr indent="-304800" lvl="1" marL="9144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50000"/>
              </a:lnSpc>
              <a:spcBef>
                <a:spcPts val="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89" name="Google Shape;189;p25"/>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190" name="Google Shape;190;p25"/>
          <p:cNvSpPr txBox="1"/>
          <p:nvPr>
            <p:ph idx="2" type="body"/>
          </p:nvPr>
        </p:nvSpPr>
        <p:spPr>
          <a:xfrm>
            <a:off x="386444" y="902599"/>
            <a:ext cx="6164124"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1" name="Google Shape;191;p25"/>
          <p:cNvSpPr txBox="1"/>
          <p:nvPr>
            <p:ph idx="3" type="body"/>
          </p:nvPr>
        </p:nvSpPr>
        <p:spPr>
          <a:xfrm>
            <a:off x="393084" y="1788052"/>
            <a:ext cx="6156406" cy="3455251"/>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600"/>
              <a:buNone/>
              <a:defRPr b="1"/>
            </a:lvl1pPr>
            <a:lvl2pPr indent="-317500" lvl="1" marL="914400" algn="l">
              <a:lnSpc>
                <a:spcPct val="150000"/>
              </a:lnSpc>
              <a:spcBef>
                <a:spcPts val="0"/>
              </a:spcBef>
              <a:spcAft>
                <a:spcPts val="0"/>
              </a:spcAft>
              <a:buClr>
                <a:srgbClr val="43557B"/>
              </a:buClr>
              <a:buSzPts val="1400"/>
              <a:buFont typeface="Arial"/>
              <a:buChar char="•"/>
              <a:defRPr/>
            </a:lvl2pPr>
            <a:lvl3pPr indent="-317500" lvl="2" marL="1371600" algn="l">
              <a:lnSpc>
                <a:spcPct val="150000"/>
              </a:lnSpc>
              <a:spcBef>
                <a:spcPts val="0"/>
              </a:spcBef>
              <a:spcAft>
                <a:spcPts val="0"/>
              </a:spcAft>
              <a:buClr>
                <a:srgbClr val="43557B"/>
              </a:buClr>
              <a:buSzPts val="1400"/>
              <a:buChar char="•"/>
              <a:defRPr/>
            </a:lvl3pPr>
            <a:lvl4pPr indent="-317500" lvl="3" marL="1828800" algn="l">
              <a:lnSpc>
                <a:spcPct val="130000"/>
              </a:lnSpc>
              <a:spcBef>
                <a:spcPts val="0"/>
              </a:spcBef>
              <a:spcAft>
                <a:spcPts val="0"/>
              </a:spcAft>
              <a:buClr>
                <a:srgbClr val="43557B"/>
              </a:buClr>
              <a:buSzPts val="1400"/>
              <a:buChar char="•"/>
              <a:defRPr/>
            </a:lvl4pPr>
            <a:lvl5pPr indent="-317500" lvl="4" marL="2286000" algn="l">
              <a:lnSpc>
                <a:spcPct val="130000"/>
              </a:lnSpc>
              <a:spcBef>
                <a:spcPts val="0"/>
              </a:spcBef>
              <a:spcAft>
                <a:spcPts val="0"/>
              </a:spcAft>
              <a:buClr>
                <a:srgbClr val="43557B"/>
              </a:buClr>
              <a:buSzPts val="14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92" name="Google Shape;192;p25"/>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193" name="Google Shape;193;p25"/>
          <p:cNvSpPr txBox="1"/>
          <p:nvPr>
            <p:ph idx="4" type="body"/>
          </p:nvPr>
        </p:nvSpPr>
        <p:spPr>
          <a:xfrm>
            <a:off x="8430767" y="5857691"/>
            <a:ext cx="2571307" cy="455787"/>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chemeClr val="lt1"/>
              </a:buClr>
              <a:buSzPts val="1600"/>
              <a:buNone/>
              <a:defRPr b="0" i="0" sz="1600">
                <a:solidFill>
                  <a:schemeClr val="lt1"/>
                </a:solidFill>
                <a:latin typeface="Arial"/>
                <a:ea typeface="Arial"/>
                <a:cs typeface="Arial"/>
                <a:sym typeface="Arial"/>
              </a:defRPr>
            </a:lvl1pPr>
            <a:lvl2pPr indent="-304800" lvl="1" marL="9144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50000"/>
              </a:lnSpc>
              <a:spcBef>
                <a:spcPts val="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4" name="Google Shape;194;p25"/>
          <p:cNvSpPr txBox="1"/>
          <p:nvPr>
            <p:ph idx="5" type="body"/>
          </p:nvPr>
        </p:nvSpPr>
        <p:spPr>
          <a:xfrm>
            <a:off x="8430767" y="6189711"/>
            <a:ext cx="2571307" cy="455787"/>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chemeClr val="lt1"/>
              </a:buClr>
              <a:buSzPts val="1000"/>
              <a:buNone/>
              <a:defRPr b="0" i="0" sz="1000">
                <a:solidFill>
                  <a:schemeClr val="lt1"/>
                </a:solidFill>
                <a:latin typeface="Arial"/>
                <a:ea typeface="Arial"/>
                <a:cs typeface="Arial"/>
                <a:sym typeface="Arial"/>
              </a:defRPr>
            </a:lvl1pPr>
            <a:lvl2pPr indent="-304800" lvl="1" marL="9144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50000"/>
              </a:lnSpc>
              <a:spcBef>
                <a:spcPts val="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30000"/>
              </a:lnSpc>
              <a:spcBef>
                <a:spcPts val="0"/>
              </a:spcBef>
              <a:spcAft>
                <a:spcPts val="0"/>
              </a:spcAft>
              <a:buClr>
                <a:schemeClr val="lt1"/>
              </a:buClr>
              <a:buSzPts val="1200"/>
              <a:buChar char="»"/>
              <a:defRPr sz="1200">
                <a:solidFill>
                  <a:schemeClr val="lt1"/>
                </a:solidFill>
                <a:latin typeface="Arial"/>
                <a:ea typeface="Arial"/>
                <a:cs typeface="Arial"/>
                <a:sym typeface="Arial"/>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5" name="Google Shape;195;p25"/>
          <p:cNvSpPr txBox="1"/>
          <p:nvPr>
            <p:ph idx="6"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6" name="Google Shape;196;p25"/>
          <p:cNvSpPr txBox="1"/>
          <p:nvPr>
            <p:ph type="title"/>
          </p:nvPr>
        </p:nvSpPr>
        <p:spPr>
          <a:xfrm>
            <a:off x="386068" y="381001"/>
            <a:ext cx="616207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Background 2 Column Caption 2x">
  <p:cSld name="No Background 2 Column Caption 2x">
    <p:spTree>
      <p:nvGrpSpPr>
        <p:cNvPr id="197" name="Shape 197"/>
        <p:cNvGrpSpPr/>
        <p:nvPr/>
      </p:nvGrpSpPr>
      <p:grpSpPr>
        <a:xfrm>
          <a:off x="0" y="0"/>
          <a:ext cx="0" cy="0"/>
          <a:chOff x="0" y="0"/>
          <a:chExt cx="0" cy="0"/>
        </a:xfrm>
      </p:grpSpPr>
      <p:sp>
        <p:nvSpPr>
          <p:cNvPr id="198" name="Google Shape;198;p26"/>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 name="Google Shape;199;p26"/>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00" name="Google Shape;200;p26"/>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01" name="Google Shape;201;p26"/>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2" name="Google Shape;202;p26"/>
          <p:cNvSpPr txBox="1"/>
          <p:nvPr>
            <p:ph idx="3" type="body"/>
          </p:nvPr>
        </p:nvSpPr>
        <p:spPr>
          <a:xfrm>
            <a:off x="1179270" y="5123206"/>
            <a:ext cx="4118380" cy="73308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3" name="Google Shape;203;p26"/>
          <p:cNvSpPr txBox="1"/>
          <p:nvPr>
            <p:ph idx="4" type="body"/>
          </p:nvPr>
        </p:nvSpPr>
        <p:spPr>
          <a:xfrm>
            <a:off x="1179270" y="4751782"/>
            <a:ext cx="4118380"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4" name="Google Shape;204;p26"/>
          <p:cNvSpPr txBox="1"/>
          <p:nvPr>
            <p:ph idx="5" type="body"/>
          </p:nvPr>
        </p:nvSpPr>
        <p:spPr>
          <a:xfrm>
            <a:off x="6900248" y="5123206"/>
            <a:ext cx="4118378" cy="73308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5" name="Google Shape;205;p26"/>
          <p:cNvSpPr txBox="1"/>
          <p:nvPr>
            <p:ph idx="6" type="body"/>
          </p:nvPr>
        </p:nvSpPr>
        <p:spPr>
          <a:xfrm>
            <a:off x="6900248" y="4751782"/>
            <a:ext cx="411837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06" name="Google Shape;206;p26"/>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207" name="Google Shape;207;p26"/>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Background 2 Column">
  <p:cSld name="No Background 2 Column">
    <p:spTree>
      <p:nvGrpSpPr>
        <p:cNvPr id="208" name="Shape 208"/>
        <p:cNvGrpSpPr/>
        <p:nvPr/>
      </p:nvGrpSpPr>
      <p:grpSpPr>
        <a:xfrm>
          <a:off x="0" y="0"/>
          <a:ext cx="0" cy="0"/>
          <a:chOff x="0" y="0"/>
          <a:chExt cx="0" cy="0"/>
        </a:xfrm>
      </p:grpSpPr>
      <p:sp>
        <p:nvSpPr>
          <p:cNvPr id="209" name="Google Shape;209;p27"/>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 name="Google Shape;210;p27"/>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11" name="Google Shape;211;p27"/>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12" name="Google Shape;212;p27"/>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3" name="Google Shape;213;p27"/>
          <p:cNvSpPr txBox="1"/>
          <p:nvPr>
            <p:ph idx="3" type="body"/>
          </p:nvPr>
        </p:nvSpPr>
        <p:spPr>
          <a:xfrm>
            <a:off x="1179270" y="5181170"/>
            <a:ext cx="4118380"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4" name="Google Shape;214;p27"/>
          <p:cNvSpPr txBox="1"/>
          <p:nvPr>
            <p:ph idx="4" type="body"/>
          </p:nvPr>
        </p:nvSpPr>
        <p:spPr>
          <a:xfrm>
            <a:off x="6900248" y="5181170"/>
            <a:ext cx="411837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15" name="Google Shape;215;p27"/>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216" name="Google Shape;216;p27"/>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3 Column ">
  <p:cSld name="Timeline 3 Column ">
    <p:spTree>
      <p:nvGrpSpPr>
        <p:cNvPr id="217" name="Shape 217"/>
        <p:cNvGrpSpPr/>
        <p:nvPr/>
      </p:nvGrpSpPr>
      <p:grpSpPr>
        <a:xfrm>
          <a:off x="0" y="0"/>
          <a:ext cx="0" cy="0"/>
          <a:chOff x="0" y="0"/>
          <a:chExt cx="0" cy="0"/>
        </a:xfrm>
      </p:grpSpPr>
      <p:sp>
        <p:nvSpPr>
          <p:cNvPr id="218" name="Google Shape;218;p28"/>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19" name="Google Shape;219;p28"/>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20" name="Google Shape;220;p28"/>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1" name="Google Shape;221;p28"/>
          <p:cNvSpPr/>
          <p:nvPr/>
        </p:nvSpPr>
        <p:spPr>
          <a:xfrm>
            <a:off x="1663065"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22" name="Google Shape;222;p28"/>
          <p:cNvSpPr txBox="1"/>
          <p:nvPr>
            <p:ph idx="3" type="body"/>
          </p:nvPr>
        </p:nvSpPr>
        <p:spPr>
          <a:xfrm>
            <a:off x="393083" y="5197157"/>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3" name="Google Shape;223;p28"/>
          <p:cNvSpPr txBox="1"/>
          <p:nvPr>
            <p:ph idx="4" type="body"/>
          </p:nvPr>
        </p:nvSpPr>
        <p:spPr>
          <a:xfrm>
            <a:off x="393083" y="1522699"/>
            <a:ext cx="3428965"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4" name="Google Shape;224;p28"/>
          <p:cNvSpPr txBox="1"/>
          <p:nvPr>
            <p:ph idx="5" type="body"/>
          </p:nvPr>
        </p:nvSpPr>
        <p:spPr>
          <a:xfrm>
            <a:off x="393083" y="291113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5" name="Google Shape;225;p28"/>
          <p:cNvSpPr txBox="1"/>
          <p:nvPr>
            <p:ph idx="6" type="body"/>
          </p:nvPr>
        </p:nvSpPr>
        <p:spPr>
          <a:xfrm>
            <a:off x="393083" y="3273084"/>
            <a:ext cx="3428965"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6" name="Google Shape;226;p28"/>
          <p:cNvSpPr txBox="1"/>
          <p:nvPr>
            <p:ph idx="7" type="body"/>
          </p:nvPr>
        </p:nvSpPr>
        <p:spPr>
          <a:xfrm>
            <a:off x="393083" y="5565155"/>
            <a:ext cx="3428965"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27" name="Google Shape;227;p28"/>
          <p:cNvCxnSpPr>
            <a:stCxn id="228" idx="6"/>
          </p:cNvCxnSpPr>
          <p:nvPr/>
        </p:nvCxnSpPr>
        <p:spPr>
          <a:xfrm>
            <a:off x="2186184" y="5098586"/>
            <a:ext cx="9576300" cy="6000"/>
          </a:xfrm>
          <a:prstGeom prst="straightConnector1">
            <a:avLst/>
          </a:prstGeom>
          <a:noFill/>
          <a:ln cap="flat" cmpd="sng" w="38100">
            <a:solidFill>
              <a:srgbClr val="D0D9DE"/>
            </a:solidFill>
            <a:prstDash val="solid"/>
            <a:round/>
            <a:headEnd len="sm" w="sm" type="none"/>
            <a:tailEnd len="med" w="med" type="triangle"/>
          </a:ln>
        </p:spPr>
      </p:cxnSp>
      <p:sp>
        <p:nvSpPr>
          <p:cNvPr id="228" name="Google Shape;228;p28"/>
          <p:cNvSpPr/>
          <p:nvPr/>
        </p:nvSpPr>
        <p:spPr>
          <a:xfrm>
            <a:off x="2028947"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29" name="Google Shape;229;p28"/>
          <p:cNvCxnSpPr>
            <a:stCxn id="228" idx="0"/>
            <a:endCxn id="221" idx="4"/>
          </p:cNvCxnSpPr>
          <p:nvPr/>
        </p:nvCxnSpPr>
        <p:spPr>
          <a:xfrm rot="10800000">
            <a:off x="2107566" y="4811167"/>
            <a:ext cx="0" cy="208800"/>
          </a:xfrm>
          <a:prstGeom prst="straightConnector1">
            <a:avLst/>
          </a:prstGeom>
          <a:noFill/>
          <a:ln cap="flat" cmpd="sng" w="25400">
            <a:solidFill>
              <a:srgbClr val="028EDA"/>
            </a:solidFill>
            <a:prstDash val="dot"/>
            <a:round/>
            <a:headEnd len="sm" w="sm" type="none"/>
            <a:tailEnd len="sm" w="sm" type="none"/>
          </a:ln>
        </p:spPr>
      </p:cxnSp>
      <p:sp>
        <p:nvSpPr>
          <p:cNvPr id="230" name="Google Shape;230;p28"/>
          <p:cNvSpPr/>
          <p:nvPr/>
        </p:nvSpPr>
        <p:spPr>
          <a:xfrm>
            <a:off x="5630254"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1" name="Google Shape;231;p28"/>
          <p:cNvSpPr/>
          <p:nvPr/>
        </p:nvSpPr>
        <p:spPr>
          <a:xfrm>
            <a:off x="5996136"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32" name="Google Shape;232;p28"/>
          <p:cNvCxnSpPr>
            <a:stCxn id="231" idx="0"/>
            <a:endCxn id="230" idx="4"/>
          </p:cNvCxnSpPr>
          <p:nvPr/>
        </p:nvCxnSpPr>
        <p:spPr>
          <a:xfrm rot="10800000">
            <a:off x="6074754" y="4811167"/>
            <a:ext cx="0" cy="208800"/>
          </a:xfrm>
          <a:prstGeom prst="straightConnector1">
            <a:avLst/>
          </a:prstGeom>
          <a:noFill/>
          <a:ln cap="flat" cmpd="sng" w="25400">
            <a:solidFill>
              <a:srgbClr val="028EDA"/>
            </a:solidFill>
            <a:prstDash val="dot"/>
            <a:round/>
            <a:headEnd len="sm" w="sm" type="none"/>
            <a:tailEnd len="sm" w="sm" type="none"/>
          </a:ln>
        </p:spPr>
      </p:cxnSp>
      <p:sp>
        <p:nvSpPr>
          <p:cNvPr id="233" name="Google Shape;233;p28"/>
          <p:cNvSpPr/>
          <p:nvPr/>
        </p:nvSpPr>
        <p:spPr>
          <a:xfrm>
            <a:off x="9650431"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4" name="Google Shape;234;p28"/>
          <p:cNvSpPr/>
          <p:nvPr/>
        </p:nvSpPr>
        <p:spPr>
          <a:xfrm>
            <a:off x="10016313"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35" name="Google Shape;235;p28"/>
          <p:cNvCxnSpPr/>
          <p:nvPr/>
        </p:nvCxnSpPr>
        <p:spPr>
          <a:xfrm rot="10800000">
            <a:off x="10094931" y="4811176"/>
            <a:ext cx="1" cy="208791"/>
          </a:xfrm>
          <a:prstGeom prst="straightConnector1">
            <a:avLst/>
          </a:prstGeom>
          <a:noFill/>
          <a:ln cap="flat" cmpd="sng" w="25400">
            <a:solidFill>
              <a:srgbClr val="028EDA"/>
            </a:solidFill>
            <a:prstDash val="dot"/>
            <a:round/>
            <a:headEnd len="sm" w="sm" type="none"/>
            <a:tailEnd len="sm" w="sm" type="none"/>
          </a:ln>
        </p:spPr>
      </p:cxnSp>
      <p:cxnSp>
        <p:nvCxnSpPr>
          <p:cNvPr id="236" name="Google Shape;236;p28"/>
          <p:cNvCxnSpPr/>
          <p:nvPr/>
        </p:nvCxnSpPr>
        <p:spPr>
          <a:xfrm flipH="1">
            <a:off x="4139412" y="1522699"/>
            <a:ext cx="1" cy="3581935"/>
          </a:xfrm>
          <a:prstGeom prst="straightConnector1">
            <a:avLst/>
          </a:prstGeom>
          <a:noFill/>
          <a:ln cap="flat" cmpd="sng" w="9525">
            <a:solidFill>
              <a:srgbClr val="D0D9DE"/>
            </a:solidFill>
            <a:prstDash val="solid"/>
            <a:round/>
            <a:headEnd len="sm" w="sm" type="none"/>
            <a:tailEnd len="sm" w="sm" type="none"/>
          </a:ln>
        </p:spPr>
      </p:cxnSp>
      <p:cxnSp>
        <p:nvCxnSpPr>
          <p:cNvPr id="237" name="Google Shape;237;p28"/>
          <p:cNvCxnSpPr/>
          <p:nvPr/>
        </p:nvCxnSpPr>
        <p:spPr>
          <a:xfrm flipH="1">
            <a:off x="8098391" y="1522699"/>
            <a:ext cx="1" cy="3581935"/>
          </a:xfrm>
          <a:prstGeom prst="straightConnector1">
            <a:avLst/>
          </a:prstGeom>
          <a:noFill/>
          <a:ln cap="flat" cmpd="sng" w="9525">
            <a:solidFill>
              <a:srgbClr val="D0D9DE"/>
            </a:solidFill>
            <a:prstDash val="solid"/>
            <a:round/>
            <a:headEnd len="sm" w="sm" type="none"/>
            <a:tailEnd len="sm" w="sm" type="none"/>
          </a:ln>
        </p:spPr>
      </p:cxnSp>
      <p:sp>
        <p:nvSpPr>
          <p:cNvPr id="238" name="Google Shape;238;p28"/>
          <p:cNvSpPr txBox="1"/>
          <p:nvPr>
            <p:ph idx="8" type="body"/>
          </p:nvPr>
        </p:nvSpPr>
        <p:spPr>
          <a:xfrm>
            <a:off x="4360272" y="5197157"/>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9" name="Google Shape;239;p28"/>
          <p:cNvSpPr txBox="1"/>
          <p:nvPr>
            <p:ph idx="9" type="body"/>
          </p:nvPr>
        </p:nvSpPr>
        <p:spPr>
          <a:xfrm>
            <a:off x="4360272" y="1522699"/>
            <a:ext cx="3428965"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0" name="Google Shape;240;p28"/>
          <p:cNvSpPr txBox="1"/>
          <p:nvPr>
            <p:ph idx="13" type="body"/>
          </p:nvPr>
        </p:nvSpPr>
        <p:spPr>
          <a:xfrm>
            <a:off x="4360272" y="291113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1" name="Google Shape;241;p28"/>
          <p:cNvSpPr txBox="1"/>
          <p:nvPr>
            <p:ph idx="14" type="body"/>
          </p:nvPr>
        </p:nvSpPr>
        <p:spPr>
          <a:xfrm>
            <a:off x="4360272" y="3273084"/>
            <a:ext cx="3428965"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2" name="Google Shape;242;p28"/>
          <p:cNvSpPr txBox="1"/>
          <p:nvPr>
            <p:ph idx="15" type="body"/>
          </p:nvPr>
        </p:nvSpPr>
        <p:spPr>
          <a:xfrm>
            <a:off x="4360272" y="5565155"/>
            <a:ext cx="3428965"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3" name="Google Shape;243;p28"/>
          <p:cNvSpPr txBox="1"/>
          <p:nvPr>
            <p:ph idx="16" type="body"/>
          </p:nvPr>
        </p:nvSpPr>
        <p:spPr>
          <a:xfrm>
            <a:off x="8380449" y="5197157"/>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4" name="Google Shape;244;p28"/>
          <p:cNvSpPr txBox="1"/>
          <p:nvPr>
            <p:ph idx="17" type="body"/>
          </p:nvPr>
        </p:nvSpPr>
        <p:spPr>
          <a:xfrm>
            <a:off x="8380449" y="1522699"/>
            <a:ext cx="3428965"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5" name="Google Shape;245;p28"/>
          <p:cNvSpPr txBox="1"/>
          <p:nvPr>
            <p:ph idx="18" type="body"/>
          </p:nvPr>
        </p:nvSpPr>
        <p:spPr>
          <a:xfrm>
            <a:off x="8380449" y="291113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6" name="Google Shape;246;p28"/>
          <p:cNvSpPr txBox="1"/>
          <p:nvPr>
            <p:ph idx="19" type="body"/>
          </p:nvPr>
        </p:nvSpPr>
        <p:spPr>
          <a:xfrm>
            <a:off x="8380449" y="3273084"/>
            <a:ext cx="3428965"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7" name="Google Shape;247;p28"/>
          <p:cNvSpPr txBox="1"/>
          <p:nvPr>
            <p:ph idx="20" type="body"/>
          </p:nvPr>
        </p:nvSpPr>
        <p:spPr>
          <a:xfrm>
            <a:off x="8380449" y="5565155"/>
            <a:ext cx="3428965"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8" name="Google Shape;248;p28"/>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No Overlay Captions">
  <p:cSld name="Default No Overlay Captions">
    <p:spTree>
      <p:nvGrpSpPr>
        <p:cNvPr id="249" name="Shape 249"/>
        <p:cNvGrpSpPr/>
        <p:nvPr/>
      </p:nvGrpSpPr>
      <p:grpSpPr>
        <a:xfrm>
          <a:off x="0" y="0"/>
          <a:ext cx="0" cy="0"/>
          <a:chOff x="0" y="0"/>
          <a:chExt cx="0" cy="0"/>
        </a:xfrm>
      </p:grpSpPr>
      <p:pic>
        <p:nvPicPr>
          <p:cNvPr descr="master_basic01 copy 4.png" id="250" name="Google Shape;250;p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51" name="Google Shape;251;p29"/>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FFFFFF"/>
              </a:buClr>
              <a:buSzPts val="1200"/>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52" name="Google Shape;252;p29"/>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53" name="Google Shape;253;p29"/>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4" name="Google Shape;254;p29"/>
          <p:cNvSpPr txBox="1"/>
          <p:nvPr>
            <p:ph idx="3" type="body"/>
          </p:nvPr>
        </p:nvSpPr>
        <p:spPr>
          <a:xfrm>
            <a:off x="393083" y="468306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5" name="Google Shape;255;p29"/>
          <p:cNvSpPr txBox="1"/>
          <p:nvPr>
            <p:ph idx="4" type="body"/>
          </p:nvPr>
        </p:nvSpPr>
        <p:spPr>
          <a:xfrm>
            <a:off x="4360272" y="468306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6" name="Google Shape;256;p29"/>
          <p:cNvSpPr txBox="1"/>
          <p:nvPr>
            <p:ph idx="5" type="body"/>
          </p:nvPr>
        </p:nvSpPr>
        <p:spPr>
          <a:xfrm>
            <a:off x="8380449" y="468306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57" name="Google Shape;257;p29"/>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258" name="Google Shape;258;p29"/>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Background 3 Column Captions 2x">
  <p:cSld name="No Background 3 Column Captions 2x">
    <p:spTree>
      <p:nvGrpSpPr>
        <p:cNvPr id="259" name="Shape 259"/>
        <p:cNvGrpSpPr/>
        <p:nvPr/>
      </p:nvGrpSpPr>
      <p:grpSpPr>
        <a:xfrm>
          <a:off x="0" y="0"/>
          <a:ext cx="0" cy="0"/>
          <a:chOff x="0" y="0"/>
          <a:chExt cx="0" cy="0"/>
        </a:xfrm>
      </p:grpSpPr>
      <p:sp>
        <p:nvSpPr>
          <p:cNvPr id="260" name="Google Shape;260;p30"/>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 name="Google Shape;261;p30"/>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62" name="Google Shape;262;p30"/>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63" name="Google Shape;263;p30"/>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4" name="Google Shape;264;p30"/>
          <p:cNvSpPr txBox="1"/>
          <p:nvPr>
            <p:ph idx="3" type="body"/>
          </p:nvPr>
        </p:nvSpPr>
        <p:spPr>
          <a:xfrm>
            <a:off x="393083" y="5123206"/>
            <a:ext cx="3428965" cy="73308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30"/>
          <p:cNvSpPr txBox="1"/>
          <p:nvPr>
            <p:ph idx="4" type="body"/>
          </p:nvPr>
        </p:nvSpPr>
        <p:spPr>
          <a:xfrm>
            <a:off x="393083" y="4751782"/>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6" name="Google Shape;266;p30"/>
          <p:cNvSpPr txBox="1"/>
          <p:nvPr>
            <p:ph idx="5" type="body"/>
          </p:nvPr>
        </p:nvSpPr>
        <p:spPr>
          <a:xfrm>
            <a:off x="4360272" y="5123206"/>
            <a:ext cx="3428965" cy="73308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7" name="Google Shape;267;p30"/>
          <p:cNvSpPr txBox="1"/>
          <p:nvPr>
            <p:ph idx="6" type="body"/>
          </p:nvPr>
        </p:nvSpPr>
        <p:spPr>
          <a:xfrm>
            <a:off x="4360272" y="4751782"/>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8" name="Google Shape;268;p30"/>
          <p:cNvSpPr txBox="1"/>
          <p:nvPr>
            <p:ph idx="7" type="body"/>
          </p:nvPr>
        </p:nvSpPr>
        <p:spPr>
          <a:xfrm>
            <a:off x="8380449" y="5123206"/>
            <a:ext cx="3428965" cy="73308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9" name="Google Shape;269;p30"/>
          <p:cNvSpPr txBox="1"/>
          <p:nvPr>
            <p:ph idx="8" type="body"/>
          </p:nvPr>
        </p:nvSpPr>
        <p:spPr>
          <a:xfrm>
            <a:off x="8380449" y="4751782"/>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70" name="Google Shape;270;p30"/>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271" name="Google Shape;271;p30"/>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1">
    <p:spTree>
      <p:nvGrpSpPr>
        <p:cNvPr id="30" name="Shape 30"/>
        <p:cNvGrpSpPr/>
        <p:nvPr/>
      </p:nvGrpSpPr>
      <p:grpSpPr>
        <a:xfrm>
          <a:off x="0" y="0"/>
          <a:ext cx="0" cy="0"/>
          <a:chOff x="0" y="0"/>
          <a:chExt cx="0" cy="0"/>
        </a:xfrm>
      </p:grpSpPr>
      <p:sp>
        <p:nvSpPr>
          <p:cNvPr id="31" name="Google Shape;31;p4"/>
          <p:cNvSpPr txBox="1"/>
          <p:nvPr>
            <p:ph type="title"/>
          </p:nvPr>
        </p:nvSpPr>
        <p:spPr>
          <a:xfrm>
            <a:off x="567345" y="64000"/>
            <a:ext cx="8869200" cy="987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10715609" y="6470525"/>
            <a:ext cx="915000" cy="387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3" name="Google Shape;33;p4"/>
          <p:cNvSpPr txBox="1"/>
          <p:nvPr>
            <p:ph idx="1" type="body"/>
          </p:nvPr>
        </p:nvSpPr>
        <p:spPr>
          <a:xfrm>
            <a:off x="567345" y="1097275"/>
            <a:ext cx="9047100" cy="4380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chemeClr val="dk1"/>
              </a:buClr>
              <a:buSzPts val="2200"/>
              <a:buNone/>
              <a:defRPr sz="2200">
                <a:solidFill>
                  <a:schemeClr val="dk1"/>
                </a:solidFill>
              </a:defRPr>
            </a:lvl1pPr>
            <a:lvl2pPr indent="-317500" lvl="1" marL="914400" algn="l">
              <a:lnSpc>
                <a:spcPct val="13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30000"/>
              </a:lnSpc>
              <a:spcBef>
                <a:spcPts val="0"/>
              </a:spcBef>
              <a:spcAft>
                <a:spcPts val="0"/>
              </a:spcAft>
              <a:buSzPts val="1400"/>
              <a:buChar char="•"/>
              <a:defRPr/>
            </a:lvl4pPr>
            <a:lvl5pPr indent="-317500" lvl="4" marL="2286000" algn="l">
              <a:lnSpc>
                <a:spcPct val="130000"/>
              </a:lnSpc>
              <a:spcBef>
                <a:spcPts val="0"/>
              </a:spcBef>
              <a:spcAft>
                <a:spcPts val="0"/>
              </a:spcAft>
              <a:buSzPts val="1400"/>
              <a:buChar char="»"/>
              <a:defRPr/>
            </a:lvl5pPr>
            <a:lvl6pPr indent="-228600" lvl="5" marL="2743200" algn="l">
              <a:lnSpc>
                <a:spcPct val="100000"/>
              </a:lnSpc>
              <a:spcBef>
                <a:spcPts val="400"/>
              </a:spcBef>
              <a:spcAft>
                <a:spcPts val="0"/>
              </a:spcAft>
              <a:buSzPts val="2000"/>
              <a:buNone/>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Overlay 3 Column Caption No Icons">
  <p:cSld name="Default Overlay 3 Column Caption No Icons">
    <p:spTree>
      <p:nvGrpSpPr>
        <p:cNvPr id="272" name="Shape 272"/>
        <p:cNvGrpSpPr/>
        <p:nvPr/>
      </p:nvGrpSpPr>
      <p:grpSpPr>
        <a:xfrm>
          <a:off x="0" y="0"/>
          <a:ext cx="0" cy="0"/>
          <a:chOff x="0" y="0"/>
          <a:chExt cx="0" cy="0"/>
        </a:xfrm>
      </p:grpSpPr>
      <p:sp>
        <p:nvSpPr>
          <p:cNvPr id="273" name="Google Shape;273;p31"/>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74" name="Google Shape;274;p31"/>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75" name="Google Shape;275;p31"/>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6" name="Google Shape;276;p31"/>
          <p:cNvSpPr txBox="1"/>
          <p:nvPr>
            <p:ph idx="3" type="body"/>
          </p:nvPr>
        </p:nvSpPr>
        <p:spPr>
          <a:xfrm>
            <a:off x="393083" y="4207811"/>
            <a:ext cx="3428965" cy="1642127"/>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7" name="Google Shape;277;p31"/>
          <p:cNvSpPr txBox="1"/>
          <p:nvPr>
            <p:ph idx="4" type="body"/>
          </p:nvPr>
        </p:nvSpPr>
        <p:spPr>
          <a:xfrm>
            <a:off x="393083" y="3836388"/>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8" name="Google Shape;278;p31"/>
          <p:cNvSpPr txBox="1"/>
          <p:nvPr>
            <p:ph idx="5" type="body"/>
          </p:nvPr>
        </p:nvSpPr>
        <p:spPr>
          <a:xfrm>
            <a:off x="4360272" y="4207811"/>
            <a:ext cx="3428965" cy="1642127"/>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9" name="Google Shape;279;p31"/>
          <p:cNvSpPr txBox="1"/>
          <p:nvPr>
            <p:ph idx="6" type="body"/>
          </p:nvPr>
        </p:nvSpPr>
        <p:spPr>
          <a:xfrm>
            <a:off x="4360272" y="3836388"/>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0" name="Google Shape;280;p31"/>
          <p:cNvSpPr txBox="1"/>
          <p:nvPr>
            <p:ph idx="7" type="body"/>
          </p:nvPr>
        </p:nvSpPr>
        <p:spPr>
          <a:xfrm>
            <a:off x="8380449" y="4207811"/>
            <a:ext cx="3428965" cy="1642127"/>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1" name="Google Shape;281;p31"/>
          <p:cNvSpPr txBox="1"/>
          <p:nvPr>
            <p:ph idx="8" type="body"/>
          </p:nvPr>
        </p:nvSpPr>
        <p:spPr>
          <a:xfrm>
            <a:off x="8380449" y="3836388"/>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2" name="Google Shape;282;p31"/>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Overlay 3 Column 2x Icons">
  <p:cSld name="Default Overlay 3 Column 2x Icons">
    <p:spTree>
      <p:nvGrpSpPr>
        <p:cNvPr id="283" name="Shape 283"/>
        <p:cNvGrpSpPr/>
        <p:nvPr/>
      </p:nvGrpSpPr>
      <p:grpSpPr>
        <a:xfrm>
          <a:off x="0" y="0"/>
          <a:ext cx="0" cy="0"/>
          <a:chOff x="0" y="0"/>
          <a:chExt cx="0" cy="0"/>
        </a:xfrm>
      </p:grpSpPr>
      <p:sp>
        <p:nvSpPr>
          <p:cNvPr id="284" name="Google Shape;284;p32"/>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85" name="Google Shape;285;p32"/>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286" name="Google Shape;286;p32"/>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7" name="Google Shape;287;p32"/>
          <p:cNvSpPr/>
          <p:nvPr/>
        </p:nvSpPr>
        <p:spPr>
          <a:xfrm>
            <a:off x="1663065" y="1521252"/>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8" name="Google Shape;288;p32"/>
          <p:cNvSpPr/>
          <p:nvPr/>
        </p:nvSpPr>
        <p:spPr>
          <a:xfrm>
            <a:off x="5630254" y="1521252"/>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9" name="Google Shape;289;p32"/>
          <p:cNvSpPr/>
          <p:nvPr/>
        </p:nvSpPr>
        <p:spPr>
          <a:xfrm>
            <a:off x="9650431" y="1521252"/>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290" name="Google Shape;290;p32"/>
          <p:cNvCxnSpPr/>
          <p:nvPr/>
        </p:nvCxnSpPr>
        <p:spPr>
          <a:xfrm>
            <a:off x="4103124" y="2787941"/>
            <a:ext cx="0" cy="3061997"/>
          </a:xfrm>
          <a:prstGeom prst="straightConnector1">
            <a:avLst/>
          </a:prstGeom>
          <a:noFill/>
          <a:ln cap="flat" cmpd="sng" w="9525">
            <a:solidFill>
              <a:srgbClr val="D0D9DE"/>
            </a:solidFill>
            <a:prstDash val="solid"/>
            <a:round/>
            <a:headEnd len="sm" w="sm" type="none"/>
            <a:tailEnd len="sm" w="sm" type="none"/>
          </a:ln>
        </p:spPr>
      </p:cxnSp>
      <p:cxnSp>
        <p:nvCxnSpPr>
          <p:cNvPr id="291" name="Google Shape;291;p32"/>
          <p:cNvCxnSpPr/>
          <p:nvPr/>
        </p:nvCxnSpPr>
        <p:spPr>
          <a:xfrm>
            <a:off x="8098391" y="2787941"/>
            <a:ext cx="0" cy="3061997"/>
          </a:xfrm>
          <a:prstGeom prst="straightConnector1">
            <a:avLst/>
          </a:prstGeom>
          <a:noFill/>
          <a:ln cap="flat" cmpd="sng" w="9525">
            <a:solidFill>
              <a:srgbClr val="D0D9DE"/>
            </a:solidFill>
            <a:prstDash val="solid"/>
            <a:round/>
            <a:headEnd len="sm" w="sm" type="none"/>
            <a:tailEnd len="sm" w="sm" type="none"/>
          </a:ln>
        </p:spPr>
      </p:cxnSp>
      <p:sp>
        <p:nvSpPr>
          <p:cNvPr id="292" name="Google Shape;292;p32"/>
          <p:cNvSpPr txBox="1"/>
          <p:nvPr>
            <p:ph idx="3" type="body"/>
          </p:nvPr>
        </p:nvSpPr>
        <p:spPr>
          <a:xfrm>
            <a:off x="393083" y="2798715"/>
            <a:ext cx="3428965" cy="305122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3" name="Google Shape;293;p32"/>
          <p:cNvSpPr txBox="1"/>
          <p:nvPr>
            <p:ph idx="4" type="body"/>
          </p:nvPr>
        </p:nvSpPr>
        <p:spPr>
          <a:xfrm>
            <a:off x="393083" y="242729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4" name="Google Shape;294;p32"/>
          <p:cNvSpPr txBox="1"/>
          <p:nvPr>
            <p:ph idx="5" type="body"/>
          </p:nvPr>
        </p:nvSpPr>
        <p:spPr>
          <a:xfrm>
            <a:off x="4360272" y="2798715"/>
            <a:ext cx="3428965" cy="305122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5" name="Google Shape;295;p32"/>
          <p:cNvSpPr txBox="1"/>
          <p:nvPr>
            <p:ph idx="6" type="body"/>
          </p:nvPr>
        </p:nvSpPr>
        <p:spPr>
          <a:xfrm>
            <a:off x="4360272" y="242729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6" name="Google Shape;296;p32"/>
          <p:cNvSpPr txBox="1"/>
          <p:nvPr>
            <p:ph idx="7" type="body"/>
          </p:nvPr>
        </p:nvSpPr>
        <p:spPr>
          <a:xfrm>
            <a:off x="8380449" y="2798715"/>
            <a:ext cx="3428965" cy="305122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7" name="Google Shape;297;p32"/>
          <p:cNvSpPr txBox="1"/>
          <p:nvPr>
            <p:ph idx="8" type="body"/>
          </p:nvPr>
        </p:nvSpPr>
        <p:spPr>
          <a:xfrm>
            <a:off x="8380449" y="2427293"/>
            <a:ext cx="3428965"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8" name="Google Shape;298;p32"/>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No Overlay 4 Column Icons">
  <p:cSld name="Default No Overlay 4 Column Icons">
    <p:spTree>
      <p:nvGrpSpPr>
        <p:cNvPr id="299" name="Shape 299"/>
        <p:cNvGrpSpPr/>
        <p:nvPr/>
      </p:nvGrpSpPr>
      <p:grpSpPr>
        <a:xfrm>
          <a:off x="0" y="0"/>
          <a:ext cx="0" cy="0"/>
          <a:chOff x="0" y="0"/>
          <a:chExt cx="0" cy="0"/>
        </a:xfrm>
      </p:grpSpPr>
      <p:pic>
        <p:nvPicPr>
          <p:cNvPr descr="master_basic01 copy 4.png" id="300" name="Google Shape;300;p3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01" name="Google Shape;301;p33"/>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FFFFFF"/>
              </a:buClr>
              <a:buSzPts val="1200"/>
              <a:buFont typeface="Arial"/>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02" name="Google Shape;302;p33"/>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303" name="Google Shape;303;p33"/>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4" name="Google Shape;304;p33"/>
          <p:cNvSpPr/>
          <p:nvPr/>
        </p:nvSpPr>
        <p:spPr>
          <a:xfrm>
            <a:off x="1239737" y="1797887"/>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305" name="Google Shape;305;p33"/>
          <p:cNvCxnSpPr/>
          <p:nvPr/>
        </p:nvCxnSpPr>
        <p:spPr>
          <a:xfrm>
            <a:off x="3147612" y="3308048"/>
            <a:ext cx="0" cy="1729619"/>
          </a:xfrm>
          <a:prstGeom prst="straightConnector1">
            <a:avLst/>
          </a:prstGeom>
          <a:noFill/>
          <a:ln cap="flat" cmpd="sng" w="9525">
            <a:solidFill>
              <a:srgbClr val="D0D9DE"/>
            </a:solidFill>
            <a:prstDash val="solid"/>
            <a:round/>
            <a:headEnd len="sm" w="sm" type="none"/>
            <a:tailEnd len="sm" w="sm" type="none"/>
          </a:ln>
        </p:spPr>
      </p:cxnSp>
      <p:sp>
        <p:nvSpPr>
          <p:cNvPr id="306" name="Google Shape;306;p33"/>
          <p:cNvSpPr txBox="1"/>
          <p:nvPr>
            <p:ph idx="3" type="body"/>
          </p:nvPr>
        </p:nvSpPr>
        <p:spPr>
          <a:xfrm>
            <a:off x="393083" y="3308056"/>
            <a:ext cx="2582309" cy="1729612"/>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7" name="Google Shape;307;p33"/>
          <p:cNvSpPr txBox="1"/>
          <p:nvPr>
            <p:ph idx="4" type="body"/>
          </p:nvPr>
        </p:nvSpPr>
        <p:spPr>
          <a:xfrm>
            <a:off x="393083" y="2711078"/>
            <a:ext cx="2582309" cy="590927"/>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8" name="Google Shape;308;p33"/>
          <p:cNvSpPr txBox="1"/>
          <p:nvPr>
            <p:ph idx="5" type="body"/>
          </p:nvPr>
        </p:nvSpPr>
        <p:spPr>
          <a:xfrm>
            <a:off x="3307999" y="3308056"/>
            <a:ext cx="2582309" cy="1729612"/>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9" name="Google Shape;309;p33"/>
          <p:cNvSpPr txBox="1"/>
          <p:nvPr>
            <p:ph idx="6" type="body"/>
          </p:nvPr>
        </p:nvSpPr>
        <p:spPr>
          <a:xfrm>
            <a:off x="3307999" y="2711078"/>
            <a:ext cx="2582309" cy="590927"/>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0" name="Google Shape;310;p33"/>
          <p:cNvSpPr txBox="1"/>
          <p:nvPr>
            <p:ph idx="7" type="body"/>
          </p:nvPr>
        </p:nvSpPr>
        <p:spPr>
          <a:xfrm>
            <a:off x="6271295" y="3308056"/>
            <a:ext cx="2582309" cy="1729612"/>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1" name="Google Shape;311;p33"/>
          <p:cNvSpPr txBox="1"/>
          <p:nvPr>
            <p:ph idx="8" type="body"/>
          </p:nvPr>
        </p:nvSpPr>
        <p:spPr>
          <a:xfrm>
            <a:off x="6271295" y="2711078"/>
            <a:ext cx="2582309" cy="590927"/>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2" name="Google Shape;312;p33"/>
          <p:cNvSpPr txBox="1"/>
          <p:nvPr>
            <p:ph idx="9" type="body"/>
          </p:nvPr>
        </p:nvSpPr>
        <p:spPr>
          <a:xfrm>
            <a:off x="9234592" y="3308056"/>
            <a:ext cx="2582309" cy="1729612"/>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3" name="Google Shape;313;p33"/>
          <p:cNvSpPr txBox="1"/>
          <p:nvPr>
            <p:ph idx="13" type="body"/>
          </p:nvPr>
        </p:nvSpPr>
        <p:spPr>
          <a:xfrm>
            <a:off x="9234592" y="2711078"/>
            <a:ext cx="2582309" cy="590927"/>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4" name="Google Shape;314;p33"/>
          <p:cNvSpPr/>
          <p:nvPr/>
        </p:nvSpPr>
        <p:spPr>
          <a:xfrm>
            <a:off x="4154653" y="1797887"/>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15" name="Google Shape;315;p33"/>
          <p:cNvSpPr/>
          <p:nvPr/>
        </p:nvSpPr>
        <p:spPr>
          <a:xfrm>
            <a:off x="7093759" y="1797887"/>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16" name="Google Shape;316;p33"/>
          <p:cNvSpPr/>
          <p:nvPr/>
        </p:nvSpPr>
        <p:spPr>
          <a:xfrm>
            <a:off x="10057056" y="1797887"/>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317" name="Google Shape;317;p33"/>
          <p:cNvCxnSpPr/>
          <p:nvPr/>
        </p:nvCxnSpPr>
        <p:spPr>
          <a:xfrm>
            <a:off x="6098814" y="3308048"/>
            <a:ext cx="0" cy="1729619"/>
          </a:xfrm>
          <a:prstGeom prst="straightConnector1">
            <a:avLst/>
          </a:prstGeom>
          <a:noFill/>
          <a:ln cap="flat" cmpd="sng" w="9525">
            <a:solidFill>
              <a:srgbClr val="D0D9DE"/>
            </a:solidFill>
            <a:prstDash val="solid"/>
            <a:round/>
            <a:headEnd len="sm" w="sm" type="none"/>
            <a:tailEnd len="sm" w="sm" type="none"/>
          </a:ln>
        </p:spPr>
      </p:cxnSp>
      <p:cxnSp>
        <p:nvCxnSpPr>
          <p:cNvPr id="318" name="Google Shape;318;p33"/>
          <p:cNvCxnSpPr/>
          <p:nvPr/>
        </p:nvCxnSpPr>
        <p:spPr>
          <a:xfrm>
            <a:off x="9050015" y="3308048"/>
            <a:ext cx="0" cy="1729619"/>
          </a:xfrm>
          <a:prstGeom prst="straightConnector1">
            <a:avLst/>
          </a:prstGeom>
          <a:noFill/>
          <a:ln cap="flat" cmpd="sng" w="9525">
            <a:solidFill>
              <a:srgbClr val="D0D9DE"/>
            </a:solidFill>
            <a:prstDash val="solid"/>
            <a:round/>
            <a:headEnd len="sm" w="sm" type="none"/>
            <a:tailEnd len="sm" w="sm" type="none"/>
          </a:ln>
        </p:spPr>
      </p:cxnSp>
      <p:pic>
        <p:nvPicPr>
          <p:cNvPr id="319" name="Google Shape;319;p33"/>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320" name="Google Shape;320;p33"/>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Background 4 Column 2x">
  <p:cSld name="No Background 4 Column 2x">
    <p:spTree>
      <p:nvGrpSpPr>
        <p:cNvPr id="321" name="Shape 321"/>
        <p:cNvGrpSpPr/>
        <p:nvPr/>
      </p:nvGrpSpPr>
      <p:grpSpPr>
        <a:xfrm>
          <a:off x="0" y="0"/>
          <a:ext cx="0" cy="0"/>
          <a:chOff x="0" y="0"/>
          <a:chExt cx="0" cy="0"/>
        </a:xfrm>
      </p:grpSpPr>
      <p:sp>
        <p:nvSpPr>
          <p:cNvPr id="322" name="Google Shape;322;p34"/>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3" name="Google Shape;323;p34"/>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24" name="Google Shape;324;p34"/>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325" name="Google Shape;325;p34"/>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6" name="Google Shape;326;p34"/>
          <p:cNvSpPr txBox="1"/>
          <p:nvPr>
            <p:ph idx="3" type="body"/>
          </p:nvPr>
        </p:nvSpPr>
        <p:spPr>
          <a:xfrm>
            <a:off x="393083"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7" name="Google Shape;327;p34"/>
          <p:cNvSpPr txBox="1"/>
          <p:nvPr>
            <p:ph idx="4" type="body"/>
          </p:nvPr>
        </p:nvSpPr>
        <p:spPr>
          <a:xfrm>
            <a:off x="393083"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8" name="Google Shape;328;p34"/>
          <p:cNvSpPr txBox="1"/>
          <p:nvPr>
            <p:ph idx="5" type="body"/>
          </p:nvPr>
        </p:nvSpPr>
        <p:spPr>
          <a:xfrm>
            <a:off x="3307999"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9" name="Google Shape;329;p34"/>
          <p:cNvSpPr txBox="1"/>
          <p:nvPr>
            <p:ph idx="6" type="body"/>
          </p:nvPr>
        </p:nvSpPr>
        <p:spPr>
          <a:xfrm>
            <a:off x="3307999"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0" name="Google Shape;330;p34"/>
          <p:cNvSpPr txBox="1"/>
          <p:nvPr>
            <p:ph idx="7" type="body"/>
          </p:nvPr>
        </p:nvSpPr>
        <p:spPr>
          <a:xfrm>
            <a:off x="6271295"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1" name="Google Shape;331;p34"/>
          <p:cNvSpPr txBox="1"/>
          <p:nvPr>
            <p:ph idx="8" type="body"/>
          </p:nvPr>
        </p:nvSpPr>
        <p:spPr>
          <a:xfrm>
            <a:off x="6271295"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2" name="Google Shape;332;p34"/>
          <p:cNvSpPr txBox="1"/>
          <p:nvPr>
            <p:ph idx="9" type="body"/>
          </p:nvPr>
        </p:nvSpPr>
        <p:spPr>
          <a:xfrm>
            <a:off x="9234592" y="5025595"/>
            <a:ext cx="2582309" cy="82434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3" name="Google Shape;333;p34"/>
          <p:cNvSpPr txBox="1"/>
          <p:nvPr>
            <p:ph idx="13" type="body"/>
          </p:nvPr>
        </p:nvSpPr>
        <p:spPr>
          <a:xfrm>
            <a:off x="9234592" y="4706811"/>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34" name="Google Shape;334;p34"/>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335" name="Google Shape;335;p34"/>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Background 4 Column ">
  <p:cSld name="No Background 4 Column ">
    <p:spTree>
      <p:nvGrpSpPr>
        <p:cNvPr id="336" name="Shape 336"/>
        <p:cNvGrpSpPr/>
        <p:nvPr/>
      </p:nvGrpSpPr>
      <p:grpSpPr>
        <a:xfrm>
          <a:off x="0" y="0"/>
          <a:ext cx="0" cy="0"/>
          <a:chOff x="0" y="0"/>
          <a:chExt cx="0" cy="0"/>
        </a:xfrm>
      </p:grpSpPr>
      <p:sp>
        <p:nvSpPr>
          <p:cNvPr id="337" name="Google Shape;337;p35"/>
          <p:cNvSpPr/>
          <p:nvPr/>
        </p:nvSpPr>
        <p:spPr>
          <a:xfrm>
            <a:off x="0" y="0"/>
            <a:ext cx="1218882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8" name="Google Shape;338;p35"/>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39" name="Google Shape;339;p35"/>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340" name="Google Shape;340;p35"/>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1" name="Google Shape;341;p35"/>
          <p:cNvSpPr txBox="1"/>
          <p:nvPr>
            <p:ph idx="3" type="body"/>
          </p:nvPr>
        </p:nvSpPr>
        <p:spPr>
          <a:xfrm>
            <a:off x="393083" y="503340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2" name="Google Shape;342;p35"/>
          <p:cNvSpPr txBox="1"/>
          <p:nvPr>
            <p:ph idx="4" type="body"/>
          </p:nvPr>
        </p:nvSpPr>
        <p:spPr>
          <a:xfrm>
            <a:off x="3307999" y="503340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3" name="Google Shape;343;p35"/>
          <p:cNvSpPr txBox="1"/>
          <p:nvPr>
            <p:ph idx="5" type="body"/>
          </p:nvPr>
        </p:nvSpPr>
        <p:spPr>
          <a:xfrm>
            <a:off x="6271295" y="503340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4" name="Google Shape;344;p35"/>
          <p:cNvSpPr txBox="1"/>
          <p:nvPr>
            <p:ph idx="6" type="body"/>
          </p:nvPr>
        </p:nvSpPr>
        <p:spPr>
          <a:xfrm>
            <a:off x="9234592" y="503340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45" name="Google Shape;345;p35"/>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
        <p:nvSpPr>
          <p:cNvPr id="346" name="Google Shape;346;p35"/>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4 Column ">
  <p:cSld name="Timeline 4 Column ">
    <p:spTree>
      <p:nvGrpSpPr>
        <p:cNvPr id="347" name="Shape 347"/>
        <p:cNvGrpSpPr/>
        <p:nvPr/>
      </p:nvGrpSpPr>
      <p:grpSpPr>
        <a:xfrm>
          <a:off x="0" y="0"/>
          <a:ext cx="0" cy="0"/>
          <a:chOff x="0" y="0"/>
          <a:chExt cx="0" cy="0"/>
        </a:xfrm>
      </p:grpSpPr>
      <p:sp>
        <p:nvSpPr>
          <p:cNvPr id="348" name="Google Shape;348;p36"/>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49" name="Google Shape;349;p36"/>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350" name="Google Shape;350;p36"/>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1" name="Google Shape;351;p36"/>
          <p:cNvSpPr/>
          <p:nvPr/>
        </p:nvSpPr>
        <p:spPr>
          <a:xfrm>
            <a:off x="1239738"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52" name="Google Shape;352;p36"/>
          <p:cNvSpPr txBox="1"/>
          <p:nvPr>
            <p:ph idx="3" type="body"/>
          </p:nvPr>
        </p:nvSpPr>
        <p:spPr>
          <a:xfrm>
            <a:off x="393084" y="5197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3" name="Google Shape;353;p36"/>
          <p:cNvSpPr txBox="1"/>
          <p:nvPr>
            <p:ph idx="4" type="body"/>
          </p:nvPr>
        </p:nvSpPr>
        <p:spPr>
          <a:xfrm>
            <a:off x="393084" y="1522699"/>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4" name="Google Shape;354;p36"/>
          <p:cNvSpPr txBox="1"/>
          <p:nvPr>
            <p:ph idx="5" type="body"/>
          </p:nvPr>
        </p:nvSpPr>
        <p:spPr>
          <a:xfrm>
            <a:off x="393084" y="2911133"/>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5" name="Google Shape;355;p36"/>
          <p:cNvSpPr txBox="1"/>
          <p:nvPr>
            <p:ph idx="6" type="body"/>
          </p:nvPr>
        </p:nvSpPr>
        <p:spPr>
          <a:xfrm>
            <a:off x="393084" y="327308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6" name="Google Shape;356;p36"/>
          <p:cNvSpPr txBox="1"/>
          <p:nvPr>
            <p:ph idx="7" type="body"/>
          </p:nvPr>
        </p:nvSpPr>
        <p:spPr>
          <a:xfrm>
            <a:off x="393084" y="5565155"/>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57" name="Google Shape;357;p36"/>
          <p:cNvCxnSpPr/>
          <p:nvPr/>
        </p:nvCxnSpPr>
        <p:spPr>
          <a:xfrm>
            <a:off x="1698569" y="5104634"/>
            <a:ext cx="10063904" cy="0"/>
          </a:xfrm>
          <a:prstGeom prst="straightConnector1">
            <a:avLst/>
          </a:prstGeom>
          <a:noFill/>
          <a:ln cap="flat" cmpd="sng" w="38100">
            <a:solidFill>
              <a:srgbClr val="D0D9DE"/>
            </a:solidFill>
            <a:prstDash val="solid"/>
            <a:round/>
            <a:headEnd len="sm" w="sm" type="none"/>
            <a:tailEnd len="med" w="med" type="triangle"/>
          </a:ln>
        </p:spPr>
      </p:cxnSp>
      <p:sp>
        <p:nvSpPr>
          <p:cNvPr id="358" name="Google Shape;358;p36"/>
          <p:cNvSpPr/>
          <p:nvPr/>
        </p:nvSpPr>
        <p:spPr>
          <a:xfrm>
            <a:off x="1605620"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59" name="Google Shape;359;p36"/>
          <p:cNvCxnSpPr>
            <a:stCxn id="358" idx="0"/>
            <a:endCxn id="351" idx="4"/>
          </p:cNvCxnSpPr>
          <p:nvPr/>
        </p:nvCxnSpPr>
        <p:spPr>
          <a:xfrm rot="10800000">
            <a:off x="1684239" y="4811167"/>
            <a:ext cx="0" cy="208800"/>
          </a:xfrm>
          <a:prstGeom prst="straightConnector1">
            <a:avLst/>
          </a:prstGeom>
          <a:noFill/>
          <a:ln cap="flat" cmpd="sng" w="25400">
            <a:solidFill>
              <a:srgbClr val="028EDA"/>
            </a:solidFill>
            <a:prstDash val="dot"/>
            <a:round/>
            <a:headEnd len="sm" w="sm" type="none"/>
            <a:tailEnd len="sm" w="sm" type="none"/>
          </a:ln>
        </p:spPr>
      </p:cxnSp>
      <p:sp>
        <p:nvSpPr>
          <p:cNvPr id="360" name="Google Shape;360;p36"/>
          <p:cNvSpPr/>
          <p:nvPr/>
        </p:nvSpPr>
        <p:spPr>
          <a:xfrm>
            <a:off x="4154654"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61" name="Google Shape;361;p36"/>
          <p:cNvSpPr txBox="1"/>
          <p:nvPr>
            <p:ph idx="8" type="body"/>
          </p:nvPr>
        </p:nvSpPr>
        <p:spPr>
          <a:xfrm>
            <a:off x="3308000" y="5197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2" name="Google Shape;362;p36"/>
          <p:cNvSpPr txBox="1"/>
          <p:nvPr>
            <p:ph idx="9" type="body"/>
          </p:nvPr>
        </p:nvSpPr>
        <p:spPr>
          <a:xfrm>
            <a:off x="3308000" y="1522699"/>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3" name="Google Shape;363;p36"/>
          <p:cNvSpPr txBox="1"/>
          <p:nvPr>
            <p:ph idx="13" type="body"/>
          </p:nvPr>
        </p:nvSpPr>
        <p:spPr>
          <a:xfrm>
            <a:off x="3308000" y="2911133"/>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4" name="Google Shape;364;p36"/>
          <p:cNvSpPr txBox="1"/>
          <p:nvPr>
            <p:ph idx="14" type="body"/>
          </p:nvPr>
        </p:nvSpPr>
        <p:spPr>
          <a:xfrm>
            <a:off x="3308000" y="327308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5" name="Google Shape;365;p36"/>
          <p:cNvSpPr txBox="1"/>
          <p:nvPr>
            <p:ph idx="15" type="body"/>
          </p:nvPr>
        </p:nvSpPr>
        <p:spPr>
          <a:xfrm>
            <a:off x="3308000" y="5565155"/>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6" name="Google Shape;366;p36"/>
          <p:cNvSpPr/>
          <p:nvPr/>
        </p:nvSpPr>
        <p:spPr>
          <a:xfrm>
            <a:off x="4520536"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67" name="Google Shape;367;p36"/>
          <p:cNvCxnSpPr>
            <a:stCxn id="366" idx="0"/>
            <a:endCxn id="360" idx="4"/>
          </p:cNvCxnSpPr>
          <p:nvPr/>
        </p:nvCxnSpPr>
        <p:spPr>
          <a:xfrm rot="10800000">
            <a:off x="4599154" y="4811167"/>
            <a:ext cx="0" cy="208800"/>
          </a:xfrm>
          <a:prstGeom prst="straightConnector1">
            <a:avLst/>
          </a:prstGeom>
          <a:noFill/>
          <a:ln cap="flat" cmpd="sng" w="25400">
            <a:solidFill>
              <a:srgbClr val="028EDA"/>
            </a:solidFill>
            <a:prstDash val="dot"/>
            <a:round/>
            <a:headEnd len="sm" w="sm" type="none"/>
            <a:tailEnd len="sm" w="sm" type="none"/>
          </a:ln>
        </p:spPr>
      </p:cxnSp>
      <p:sp>
        <p:nvSpPr>
          <p:cNvPr id="368" name="Google Shape;368;p36"/>
          <p:cNvSpPr/>
          <p:nvPr/>
        </p:nvSpPr>
        <p:spPr>
          <a:xfrm>
            <a:off x="7117951"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69" name="Google Shape;369;p36"/>
          <p:cNvSpPr txBox="1"/>
          <p:nvPr>
            <p:ph idx="16" type="body"/>
          </p:nvPr>
        </p:nvSpPr>
        <p:spPr>
          <a:xfrm>
            <a:off x="6271297" y="5197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0" name="Google Shape;370;p36"/>
          <p:cNvSpPr txBox="1"/>
          <p:nvPr>
            <p:ph idx="17" type="body"/>
          </p:nvPr>
        </p:nvSpPr>
        <p:spPr>
          <a:xfrm>
            <a:off x="6271297" y="1522699"/>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1" name="Google Shape;371;p36"/>
          <p:cNvSpPr txBox="1"/>
          <p:nvPr>
            <p:ph idx="18" type="body"/>
          </p:nvPr>
        </p:nvSpPr>
        <p:spPr>
          <a:xfrm>
            <a:off x="6271297" y="2911133"/>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2" name="Google Shape;372;p36"/>
          <p:cNvSpPr txBox="1"/>
          <p:nvPr>
            <p:ph idx="19" type="body"/>
          </p:nvPr>
        </p:nvSpPr>
        <p:spPr>
          <a:xfrm>
            <a:off x="6271297" y="327308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3" name="Google Shape;373;p36"/>
          <p:cNvSpPr txBox="1"/>
          <p:nvPr>
            <p:ph idx="20" type="body"/>
          </p:nvPr>
        </p:nvSpPr>
        <p:spPr>
          <a:xfrm>
            <a:off x="6271297" y="5565155"/>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4" name="Google Shape;374;p36"/>
          <p:cNvSpPr/>
          <p:nvPr/>
        </p:nvSpPr>
        <p:spPr>
          <a:xfrm>
            <a:off x="7483833"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75" name="Google Shape;375;p36"/>
          <p:cNvCxnSpPr>
            <a:stCxn id="374" idx="0"/>
            <a:endCxn id="368" idx="4"/>
          </p:cNvCxnSpPr>
          <p:nvPr/>
        </p:nvCxnSpPr>
        <p:spPr>
          <a:xfrm rot="10800000">
            <a:off x="7562451" y="4811167"/>
            <a:ext cx="0" cy="208800"/>
          </a:xfrm>
          <a:prstGeom prst="straightConnector1">
            <a:avLst/>
          </a:prstGeom>
          <a:noFill/>
          <a:ln cap="flat" cmpd="sng" w="25400">
            <a:solidFill>
              <a:srgbClr val="028EDA"/>
            </a:solidFill>
            <a:prstDash val="dot"/>
            <a:round/>
            <a:headEnd len="sm" w="sm" type="none"/>
            <a:tailEnd len="sm" w="sm" type="none"/>
          </a:ln>
        </p:spPr>
      </p:cxnSp>
      <p:sp>
        <p:nvSpPr>
          <p:cNvPr id="376" name="Google Shape;376;p36"/>
          <p:cNvSpPr/>
          <p:nvPr/>
        </p:nvSpPr>
        <p:spPr>
          <a:xfrm>
            <a:off x="10082850" y="3922176"/>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77" name="Google Shape;377;p36"/>
          <p:cNvSpPr txBox="1"/>
          <p:nvPr>
            <p:ph idx="21" type="body"/>
          </p:nvPr>
        </p:nvSpPr>
        <p:spPr>
          <a:xfrm>
            <a:off x="9236196" y="5197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8" name="Google Shape;378;p36"/>
          <p:cNvSpPr txBox="1"/>
          <p:nvPr>
            <p:ph idx="22" type="body"/>
          </p:nvPr>
        </p:nvSpPr>
        <p:spPr>
          <a:xfrm>
            <a:off x="9236196" y="1522699"/>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9" name="Google Shape;379;p36"/>
          <p:cNvSpPr txBox="1"/>
          <p:nvPr>
            <p:ph idx="23" type="body"/>
          </p:nvPr>
        </p:nvSpPr>
        <p:spPr>
          <a:xfrm>
            <a:off x="9236196" y="2911133"/>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0" name="Google Shape;380;p36"/>
          <p:cNvSpPr txBox="1"/>
          <p:nvPr>
            <p:ph idx="24" type="body"/>
          </p:nvPr>
        </p:nvSpPr>
        <p:spPr>
          <a:xfrm>
            <a:off x="9236196" y="327308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1" name="Google Shape;381;p36"/>
          <p:cNvSpPr txBox="1"/>
          <p:nvPr>
            <p:ph idx="25" type="body"/>
          </p:nvPr>
        </p:nvSpPr>
        <p:spPr>
          <a:xfrm>
            <a:off x="9236196" y="5565155"/>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2" name="Google Shape;382;p36"/>
          <p:cNvSpPr/>
          <p:nvPr/>
        </p:nvSpPr>
        <p:spPr>
          <a:xfrm>
            <a:off x="10448732" y="5019967"/>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3" name="Google Shape;383;p36"/>
          <p:cNvCxnSpPr>
            <a:stCxn id="382" idx="0"/>
            <a:endCxn id="376" idx="4"/>
          </p:cNvCxnSpPr>
          <p:nvPr/>
        </p:nvCxnSpPr>
        <p:spPr>
          <a:xfrm rot="10800000">
            <a:off x="10527351" y="4811167"/>
            <a:ext cx="0" cy="208800"/>
          </a:xfrm>
          <a:prstGeom prst="straightConnector1">
            <a:avLst/>
          </a:prstGeom>
          <a:noFill/>
          <a:ln cap="flat" cmpd="sng" w="25400">
            <a:solidFill>
              <a:srgbClr val="028EDA"/>
            </a:solidFill>
            <a:prstDash val="dot"/>
            <a:round/>
            <a:headEnd len="sm" w="sm" type="none"/>
            <a:tailEnd len="sm" w="sm" type="none"/>
          </a:ln>
        </p:spPr>
      </p:cxnSp>
      <p:cxnSp>
        <p:nvCxnSpPr>
          <p:cNvPr id="384" name="Google Shape;384;p36"/>
          <p:cNvCxnSpPr/>
          <p:nvPr/>
        </p:nvCxnSpPr>
        <p:spPr>
          <a:xfrm flipH="1">
            <a:off x="3144723" y="1522699"/>
            <a:ext cx="1" cy="3581935"/>
          </a:xfrm>
          <a:prstGeom prst="straightConnector1">
            <a:avLst/>
          </a:prstGeom>
          <a:noFill/>
          <a:ln cap="flat" cmpd="sng" w="9525">
            <a:solidFill>
              <a:srgbClr val="D0D9DE"/>
            </a:solidFill>
            <a:prstDash val="solid"/>
            <a:round/>
            <a:headEnd len="sm" w="sm" type="none"/>
            <a:tailEnd len="sm" w="sm" type="none"/>
          </a:ln>
        </p:spPr>
      </p:cxnSp>
      <p:cxnSp>
        <p:nvCxnSpPr>
          <p:cNvPr id="385" name="Google Shape;385;p36"/>
          <p:cNvCxnSpPr/>
          <p:nvPr/>
        </p:nvCxnSpPr>
        <p:spPr>
          <a:xfrm flipH="1">
            <a:off x="6095924" y="1522699"/>
            <a:ext cx="1" cy="3581935"/>
          </a:xfrm>
          <a:prstGeom prst="straightConnector1">
            <a:avLst/>
          </a:prstGeom>
          <a:noFill/>
          <a:ln cap="flat" cmpd="sng" w="9525">
            <a:solidFill>
              <a:srgbClr val="D0D9DE"/>
            </a:solidFill>
            <a:prstDash val="solid"/>
            <a:round/>
            <a:headEnd len="sm" w="sm" type="none"/>
            <a:tailEnd len="sm" w="sm" type="none"/>
          </a:ln>
        </p:spPr>
      </p:cxnSp>
      <p:cxnSp>
        <p:nvCxnSpPr>
          <p:cNvPr id="386" name="Google Shape;386;p36"/>
          <p:cNvCxnSpPr/>
          <p:nvPr/>
        </p:nvCxnSpPr>
        <p:spPr>
          <a:xfrm flipH="1">
            <a:off x="9059221" y="1522699"/>
            <a:ext cx="1" cy="3581935"/>
          </a:xfrm>
          <a:prstGeom prst="straightConnector1">
            <a:avLst/>
          </a:prstGeom>
          <a:noFill/>
          <a:ln cap="flat" cmpd="sng" w="9525">
            <a:solidFill>
              <a:srgbClr val="D0D9DE"/>
            </a:solidFill>
            <a:prstDash val="solid"/>
            <a:round/>
            <a:headEnd len="sm" w="sm" type="none"/>
            <a:tailEnd len="sm" w="sm" type="none"/>
          </a:ln>
        </p:spPr>
      </p:cxnSp>
      <p:sp>
        <p:nvSpPr>
          <p:cNvPr id="387" name="Google Shape;387;p36"/>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meline 4 Column ">
  <p:cSld name="1_Timeline 4 Column ">
    <p:spTree>
      <p:nvGrpSpPr>
        <p:cNvPr id="388" name="Shape 388"/>
        <p:cNvGrpSpPr/>
        <p:nvPr/>
      </p:nvGrpSpPr>
      <p:grpSpPr>
        <a:xfrm>
          <a:off x="0" y="0"/>
          <a:ext cx="0" cy="0"/>
          <a:chOff x="0" y="0"/>
          <a:chExt cx="0" cy="0"/>
        </a:xfrm>
      </p:grpSpPr>
      <p:sp>
        <p:nvSpPr>
          <p:cNvPr id="389" name="Google Shape;389;p37"/>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90" name="Google Shape;390;p37"/>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391" name="Google Shape;391;p37"/>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2" name="Google Shape;392;p37"/>
          <p:cNvSpPr/>
          <p:nvPr/>
        </p:nvSpPr>
        <p:spPr>
          <a:xfrm>
            <a:off x="1239738" y="1942474"/>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93" name="Google Shape;393;p37"/>
          <p:cNvSpPr txBox="1"/>
          <p:nvPr>
            <p:ph idx="3" type="body"/>
          </p:nvPr>
        </p:nvSpPr>
        <p:spPr>
          <a:xfrm>
            <a:off x="393084" y="1514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4" name="Google Shape;394;p37"/>
          <p:cNvSpPr txBox="1"/>
          <p:nvPr>
            <p:ph idx="4" type="body"/>
          </p:nvPr>
        </p:nvSpPr>
        <p:spPr>
          <a:xfrm>
            <a:off x="393084" y="4041588"/>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5" name="Google Shape;395;p37"/>
          <p:cNvSpPr txBox="1"/>
          <p:nvPr>
            <p:ph idx="5" type="body"/>
          </p:nvPr>
        </p:nvSpPr>
        <p:spPr>
          <a:xfrm>
            <a:off x="393084" y="3135250"/>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6" name="Google Shape;396;p37"/>
          <p:cNvSpPr txBox="1"/>
          <p:nvPr>
            <p:ph idx="6" type="body"/>
          </p:nvPr>
        </p:nvSpPr>
        <p:spPr>
          <a:xfrm>
            <a:off x="393084" y="542461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7" name="Google Shape;397;p37"/>
          <p:cNvSpPr txBox="1"/>
          <p:nvPr>
            <p:ph idx="7" type="body"/>
          </p:nvPr>
        </p:nvSpPr>
        <p:spPr>
          <a:xfrm>
            <a:off x="393084" y="3503273"/>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98" name="Google Shape;398;p37"/>
          <p:cNvCxnSpPr/>
          <p:nvPr/>
        </p:nvCxnSpPr>
        <p:spPr>
          <a:xfrm>
            <a:off x="1698569" y="3050222"/>
            <a:ext cx="10063904" cy="0"/>
          </a:xfrm>
          <a:prstGeom prst="straightConnector1">
            <a:avLst/>
          </a:prstGeom>
          <a:noFill/>
          <a:ln cap="flat" cmpd="sng" w="38100">
            <a:solidFill>
              <a:srgbClr val="D0D9DE"/>
            </a:solidFill>
            <a:prstDash val="solid"/>
            <a:round/>
            <a:headEnd len="sm" w="sm" type="none"/>
            <a:tailEnd len="med" w="med" type="triangle"/>
          </a:ln>
        </p:spPr>
      </p:cxnSp>
      <p:sp>
        <p:nvSpPr>
          <p:cNvPr id="399" name="Google Shape;399;p37"/>
          <p:cNvSpPr/>
          <p:nvPr/>
        </p:nvSpPr>
        <p:spPr>
          <a:xfrm>
            <a:off x="1605620" y="2965555"/>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00" name="Google Shape;400;p37"/>
          <p:cNvCxnSpPr>
            <a:stCxn id="399" idx="0"/>
            <a:endCxn id="392" idx="4"/>
          </p:cNvCxnSpPr>
          <p:nvPr/>
        </p:nvCxnSpPr>
        <p:spPr>
          <a:xfrm rot="10800000">
            <a:off x="1684239" y="2831455"/>
            <a:ext cx="0" cy="134100"/>
          </a:xfrm>
          <a:prstGeom prst="straightConnector1">
            <a:avLst/>
          </a:prstGeom>
          <a:noFill/>
          <a:ln cap="flat" cmpd="sng" w="25400">
            <a:solidFill>
              <a:srgbClr val="028EDA"/>
            </a:solidFill>
            <a:prstDash val="dot"/>
            <a:round/>
            <a:headEnd len="sm" w="sm" type="none"/>
            <a:tailEnd len="sm" w="sm" type="none"/>
          </a:ln>
        </p:spPr>
      </p:cxnSp>
      <p:sp>
        <p:nvSpPr>
          <p:cNvPr id="401" name="Google Shape;401;p37"/>
          <p:cNvSpPr/>
          <p:nvPr/>
        </p:nvSpPr>
        <p:spPr>
          <a:xfrm>
            <a:off x="4154654" y="1942474"/>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02" name="Google Shape;402;p37"/>
          <p:cNvSpPr txBox="1"/>
          <p:nvPr>
            <p:ph idx="8" type="body"/>
          </p:nvPr>
        </p:nvSpPr>
        <p:spPr>
          <a:xfrm>
            <a:off x="3308000" y="1514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3" name="Google Shape;403;p37"/>
          <p:cNvSpPr txBox="1"/>
          <p:nvPr>
            <p:ph idx="9" type="body"/>
          </p:nvPr>
        </p:nvSpPr>
        <p:spPr>
          <a:xfrm>
            <a:off x="3308000" y="4041588"/>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4" name="Google Shape;404;p37"/>
          <p:cNvSpPr txBox="1"/>
          <p:nvPr>
            <p:ph idx="13" type="body"/>
          </p:nvPr>
        </p:nvSpPr>
        <p:spPr>
          <a:xfrm>
            <a:off x="3308000" y="3135250"/>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5" name="Google Shape;405;p37"/>
          <p:cNvSpPr txBox="1"/>
          <p:nvPr>
            <p:ph idx="14" type="body"/>
          </p:nvPr>
        </p:nvSpPr>
        <p:spPr>
          <a:xfrm>
            <a:off x="3308000" y="542461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6" name="Google Shape;406;p37"/>
          <p:cNvSpPr txBox="1"/>
          <p:nvPr>
            <p:ph idx="15" type="body"/>
          </p:nvPr>
        </p:nvSpPr>
        <p:spPr>
          <a:xfrm>
            <a:off x="3308000" y="3503273"/>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7" name="Google Shape;407;p37"/>
          <p:cNvSpPr/>
          <p:nvPr/>
        </p:nvSpPr>
        <p:spPr>
          <a:xfrm>
            <a:off x="4520536" y="2965555"/>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08" name="Google Shape;408;p37"/>
          <p:cNvCxnSpPr>
            <a:stCxn id="407" idx="0"/>
            <a:endCxn id="401" idx="4"/>
          </p:cNvCxnSpPr>
          <p:nvPr/>
        </p:nvCxnSpPr>
        <p:spPr>
          <a:xfrm rot="10800000">
            <a:off x="4599154" y="2831455"/>
            <a:ext cx="0" cy="134100"/>
          </a:xfrm>
          <a:prstGeom prst="straightConnector1">
            <a:avLst/>
          </a:prstGeom>
          <a:noFill/>
          <a:ln cap="flat" cmpd="sng" w="25400">
            <a:solidFill>
              <a:srgbClr val="028EDA"/>
            </a:solidFill>
            <a:prstDash val="dot"/>
            <a:round/>
            <a:headEnd len="sm" w="sm" type="none"/>
            <a:tailEnd len="sm" w="sm" type="none"/>
          </a:ln>
        </p:spPr>
      </p:cxnSp>
      <p:sp>
        <p:nvSpPr>
          <p:cNvPr id="409" name="Google Shape;409;p37"/>
          <p:cNvSpPr/>
          <p:nvPr/>
        </p:nvSpPr>
        <p:spPr>
          <a:xfrm>
            <a:off x="7117951" y="1942474"/>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10" name="Google Shape;410;p37"/>
          <p:cNvSpPr txBox="1"/>
          <p:nvPr>
            <p:ph idx="16" type="body"/>
          </p:nvPr>
        </p:nvSpPr>
        <p:spPr>
          <a:xfrm>
            <a:off x="6271297" y="1514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1" name="Google Shape;411;p37"/>
          <p:cNvSpPr txBox="1"/>
          <p:nvPr>
            <p:ph idx="17" type="body"/>
          </p:nvPr>
        </p:nvSpPr>
        <p:spPr>
          <a:xfrm>
            <a:off x="6271297" y="4041588"/>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2" name="Google Shape;412;p37"/>
          <p:cNvSpPr txBox="1"/>
          <p:nvPr>
            <p:ph idx="18" type="body"/>
          </p:nvPr>
        </p:nvSpPr>
        <p:spPr>
          <a:xfrm>
            <a:off x="6271297" y="3135250"/>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3" name="Google Shape;413;p37"/>
          <p:cNvSpPr txBox="1"/>
          <p:nvPr>
            <p:ph idx="19" type="body"/>
          </p:nvPr>
        </p:nvSpPr>
        <p:spPr>
          <a:xfrm>
            <a:off x="6271297" y="542461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4" name="Google Shape;414;p37"/>
          <p:cNvSpPr txBox="1"/>
          <p:nvPr>
            <p:ph idx="20" type="body"/>
          </p:nvPr>
        </p:nvSpPr>
        <p:spPr>
          <a:xfrm>
            <a:off x="6271297" y="3503273"/>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5" name="Google Shape;415;p37"/>
          <p:cNvSpPr/>
          <p:nvPr/>
        </p:nvSpPr>
        <p:spPr>
          <a:xfrm>
            <a:off x="7483833" y="2965555"/>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16" name="Google Shape;416;p37"/>
          <p:cNvCxnSpPr>
            <a:stCxn id="415" idx="0"/>
            <a:endCxn id="409" idx="4"/>
          </p:cNvCxnSpPr>
          <p:nvPr/>
        </p:nvCxnSpPr>
        <p:spPr>
          <a:xfrm rot="10800000">
            <a:off x="7562451" y="2831455"/>
            <a:ext cx="0" cy="134100"/>
          </a:xfrm>
          <a:prstGeom prst="straightConnector1">
            <a:avLst/>
          </a:prstGeom>
          <a:noFill/>
          <a:ln cap="flat" cmpd="sng" w="25400">
            <a:solidFill>
              <a:srgbClr val="028EDA"/>
            </a:solidFill>
            <a:prstDash val="dot"/>
            <a:round/>
            <a:headEnd len="sm" w="sm" type="none"/>
            <a:tailEnd len="sm" w="sm" type="none"/>
          </a:ln>
        </p:spPr>
      </p:cxnSp>
      <p:sp>
        <p:nvSpPr>
          <p:cNvPr id="417" name="Google Shape;417;p37"/>
          <p:cNvSpPr/>
          <p:nvPr/>
        </p:nvSpPr>
        <p:spPr>
          <a:xfrm>
            <a:off x="10082850" y="1942474"/>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18" name="Google Shape;418;p37"/>
          <p:cNvSpPr txBox="1"/>
          <p:nvPr>
            <p:ph idx="21" type="body"/>
          </p:nvPr>
        </p:nvSpPr>
        <p:spPr>
          <a:xfrm>
            <a:off x="9236196" y="1514157"/>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9" name="Google Shape;419;p37"/>
          <p:cNvSpPr txBox="1"/>
          <p:nvPr>
            <p:ph idx="22" type="body"/>
          </p:nvPr>
        </p:nvSpPr>
        <p:spPr>
          <a:xfrm>
            <a:off x="9236196" y="4041588"/>
            <a:ext cx="2582308" cy="1377251"/>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0" name="Google Shape;420;p37"/>
          <p:cNvSpPr txBox="1"/>
          <p:nvPr>
            <p:ph idx="23" type="body"/>
          </p:nvPr>
        </p:nvSpPr>
        <p:spPr>
          <a:xfrm>
            <a:off x="9236196" y="3135250"/>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1" name="Google Shape;421;p37"/>
          <p:cNvSpPr txBox="1"/>
          <p:nvPr>
            <p:ph idx="24" type="body"/>
          </p:nvPr>
        </p:nvSpPr>
        <p:spPr>
          <a:xfrm>
            <a:off x="9236196" y="5424614"/>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2" name="Google Shape;422;p37"/>
          <p:cNvSpPr txBox="1"/>
          <p:nvPr>
            <p:ph idx="25" type="body"/>
          </p:nvPr>
        </p:nvSpPr>
        <p:spPr>
          <a:xfrm>
            <a:off x="9236196" y="3503273"/>
            <a:ext cx="2582308" cy="53688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3" name="Google Shape;423;p37"/>
          <p:cNvSpPr/>
          <p:nvPr/>
        </p:nvSpPr>
        <p:spPr>
          <a:xfrm>
            <a:off x="10448732" y="2965555"/>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24" name="Google Shape;424;p37"/>
          <p:cNvCxnSpPr>
            <a:stCxn id="423" idx="0"/>
            <a:endCxn id="417" idx="4"/>
          </p:cNvCxnSpPr>
          <p:nvPr/>
        </p:nvCxnSpPr>
        <p:spPr>
          <a:xfrm rot="10800000">
            <a:off x="10527351" y="2831455"/>
            <a:ext cx="0" cy="134100"/>
          </a:xfrm>
          <a:prstGeom prst="straightConnector1">
            <a:avLst/>
          </a:prstGeom>
          <a:noFill/>
          <a:ln cap="flat" cmpd="sng" w="25400">
            <a:solidFill>
              <a:srgbClr val="028EDA"/>
            </a:solidFill>
            <a:prstDash val="dot"/>
            <a:round/>
            <a:headEnd len="sm" w="sm" type="none"/>
            <a:tailEnd len="sm" w="sm" type="none"/>
          </a:ln>
        </p:spPr>
      </p:cxnSp>
      <p:cxnSp>
        <p:nvCxnSpPr>
          <p:cNvPr id="425" name="Google Shape;425;p37"/>
          <p:cNvCxnSpPr/>
          <p:nvPr/>
        </p:nvCxnSpPr>
        <p:spPr>
          <a:xfrm flipH="1">
            <a:off x="3144724" y="3046699"/>
            <a:ext cx="1" cy="2914830"/>
          </a:xfrm>
          <a:prstGeom prst="straightConnector1">
            <a:avLst/>
          </a:prstGeom>
          <a:noFill/>
          <a:ln cap="flat" cmpd="sng" w="9525">
            <a:solidFill>
              <a:srgbClr val="D0D9DE"/>
            </a:solidFill>
            <a:prstDash val="solid"/>
            <a:round/>
            <a:headEnd len="sm" w="sm" type="none"/>
            <a:tailEnd len="sm" w="sm" type="none"/>
          </a:ln>
        </p:spPr>
      </p:cxnSp>
      <p:cxnSp>
        <p:nvCxnSpPr>
          <p:cNvPr id="426" name="Google Shape;426;p37"/>
          <p:cNvCxnSpPr/>
          <p:nvPr/>
        </p:nvCxnSpPr>
        <p:spPr>
          <a:xfrm flipH="1">
            <a:off x="6095925" y="3046699"/>
            <a:ext cx="1" cy="2914830"/>
          </a:xfrm>
          <a:prstGeom prst="straightConnector1">
            <a:avLst/>
          </a:prstGeom>
          <a:noFill/>
          <a:ln cap="flat" cmpd="sng" w="9525">
            <a:solidFill>
              <a:srgbClr val="D0D9DE"/>
            </a:solidFill>
            <a:prstDash val="solid"/>
            <a:round/>
            <a:headEnd len="sm" w="sm" type="none"/>
            <a:tailEnd len="sm" w="sm" type="none"/>
          </a:ln>
        </p:spPr>
      </p:cxnSp>
      <p:cxnSp>
        <p:nvCxnSpPr>
          <p:cNvPr id="427" name="Google Shape;427;p37"/>
          <p:cNvCxnSpPr/>
          <p:nvPr/>
        </p:nvCxnSpPr>
        <p:spPr>
          <a:xfrm flipH="1">
            <a:off x="9059222" y="3046699"/>
            <a:ext cx="1" cy="2914830"/>
          </a:xfrm>
          <a:prstGeom prst="straightConnector1">
            <a:avLst/>
          </a:prstGeom>
          <a:noFill/>
          <a:ln cap="flat" cmpd="sng" w="9525">
            <a:solidFill>
              <a:srgbClr val="D0D9DE"/>
            </a:solidFill>
            <a:prstDash val="solid"/>
            <a:round/>
            <a:headEnd len="sm" w="sm" type="none"/>
            <a:tailEnd len="sm" w="sm" type="none"/>
          </a:ln>
        </p:spPr>
      </p:cxnSp>
      <p:sp>
        <p:nvSpPr>
          <p:cNvPr id="428" name="Google Shape;428;p37"/>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5 Column 3x">
  <p:cSld name="Timeline 5 Column 3x">
    <p:spTree>
      <p:nvGrpSpPr>
        <p:cNvPr id="429" name="Shape 429"/>
        <p:cNvGrpSpPr/>
        <p:nvPr/>
      </p:nvGrpSpPr>
      <p:grpSpPr>
        <a:xfrm>
          <a:off x="0" y="0"/>
          <a:ext cx="0" cy="0"/>
          <a:chOff x="0" y="0"/>
          <a:chExt cx="0" cy="0"/>
        </a:xfrm>
      </p:grpSpPr>
      <p:sp>
        <p:nvSpPr>
          <p:cNvPr id="430" name="Google Shape;430;p38"/>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31" name="Google Shape;431;p38"/>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432" name="Google Shape;432;p38"/>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3" name="Google Shape;433;p38"/>
          <p:cNvSpPr txBox="1"/>
          <p:nvPr>
            <p:ph idx="3" type="body"/>
          </p:nvPr>
        </p:nvSpPr>
        <p:spPr>
          <a:xfrm>
            <a:off x="393084"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4" name="Google Shape;434;p38"/>
          <p:cNvSpPr txBox="1"/>
          <p:nvPr>
            <p:ph idx="4" type="body"/>
          </p:nvPr>
        </p:nvSpPr>
        <p:spPr>
          <a:xfrm>
            <a:off x="393084"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5" name="Google Shape;435;p38"/>
          <p:cNvSpPr txBox="1"/>
          <p:nvPr>
            <p:ph idx="5" type="body"/>
          </p:nvPr>
        </p:nvSpPr>
        <p:spPr>
          <a:xfrm>
            <a:off x="393084"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6" name="Google Shape;436;p38"/>
          <p:cNvSpPr txBox="1"/>
          <p:nvPr>
            <p:ph idx="6" type="body"/>
          </p:nvPr>
        </p:nvSpPr>
        <p:spPr>
          <a:xfrm>
            <a:off x="393084"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7" name="Google Shape;437;p38"/>
          <p:cNvSpPr txBox="1"/>
          <p:nvPr>
            <p:ph idx="7" type="body"/>
          </p:nvPr>
        </p:nvSpPr>
        <p:spPr>
          <a:xfrm>
            <a:off x="393084"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38" name="Google Shape;438;p38"/>
          <p:cNvCxnSpPr/>
          <p:nvPr/>
        </p:nvCxnSpPr>
        <p:spPr>
          <a:xfrm>
            <a:off x="1545145" y="4094645"/>
            <a:ext cx="10217328" cy="6048"/>
          </a:xfrm>
          <a:prstGeom prst="straightConnector1">
            <a:avLst/>
          </a:prstGeom>
          <a:noFill/>
          <a:ln cap="flat" cmpd="sng" w="38100">
            <a:solidFill>
              <a:srgbClr val="D0D9DE"/>
            </a:solidFill>
            <a:prstDash val="solid"/>
            <a:round/>
            <a:headEnd len="sm" w="sm" type="none"/>
            <a:tailEnd len="med" w="med" type="triangle"/>
          </a:ln>
        </p:spPr>
      </p:cxnSp>
      <p:cxnSp>
        <p:nvCxnSpPr>
          <p:cNvPr id="439" name="Google Shape;439;p38"/>
          <p:cNvCxnSpPr/>
          <p:nvPr/>
        </p:nvCxnSpPr>
        <p:spPr>
          <a:xfrm>
            <a:off x="2629472" y="1457476"/>
            <a:ext cx="0" cy="4311953"/>
          </a:xfrm>
          <a:prstGeom prst="straightConnector1">
            <a:avLst/>
          </a:prstGeom>
          <a:noFill/>
          <a:ln cap="flat" cmpd="sng" w="9525">
            <a:solidFill>
              <a:srgbClr val="D0D9DE"/>
            </a:solidFill>
            <a:prstDash val="solid"/>
            <a:round/>
            <a:headEnd len="sm" w="sm" type="none"/>
            <a:tailEnd len="sm" w="sm" type="none"/>
          </a:ln>
        </p:spPr>
      </p:cxnSp>
      <p:cxnSp>
        <p:nvCxnSpPr>
          <p:cNvPr id="440" name="Google Shape;440;p38"/>
          <p:cNvCxnSpPr/>
          <p:nvPr/>
        </p:nvCxnSpPr>
        <p:spPr>
          <a:xfrm>
            <a:off x="4938426" y="1457476"/>
            <a:ext cx="0" cy="4305905"/>
          </a:xfrm>
          <a:prstGeom prst="straightConnector1">
            <a:avLst/>
          </a:prstGeom>
          <a:noFill/>
          <a:ln cap="flat" cmpd="sng" w="9525">
            <a:solidFill>
              <a:srgbClr val="D0D9DE"/>
            </a:solidFill>
            <a:prstDash val="solid"/>
            <a:round/>
            <a:headEnd len="sm" w="sm" type="none"/>
            <a:tailEnd len="sm" w="sm" type="none"/>
          </a:ln>
        </p:spPr>
      </p:cxnSp>
      <p:cxnSp>
        <p:nvCxnSpPr>
          <p:cNvPr id="441" name="Google Shape;441;p38"/>
          <p:cNvCxnSpPr/>
          <p:nvPr/>
        </p:nvCxnSpPr>
        <p:spPr>
          <a:xfrm>
            <a:off x="7259477" y="1463524"/>
            <a:ext cx="0" cy="4299857"/>
          </a:xfrm>
          <a:prstGeom prst="straightConnector1">
            <a:avLst/>
          </a:prstGeom>
          <a:noFill/>
          <a:ln cap="flat" cmpd="sng" w="9525">
            <a:solidFill>
              <a:srgbClr val="D0D9DE"/>
            </a:solidFill>
            <a:prstDash val="solid"/>
            <a:round/>
            <a:headEnd len="sm" w="sm" type="none"/>
            <a:tailEnd len="sm" w="sm" type="none"/>
          </a:ln>
        </p:spPr>
      </p:cxnSp>
      <p:cxnSp>
        <p:nvCxnSpPr>
          <p:cNvPr id="442" name="Google Shape;442;p38"/>
          <p:cNvCxnSpPr/>
          <p:nvPr/>
        </p:nvCxnSpPr>
        <p:spPr>
          <a:xfrm flipH="1">
            <a:off x="9580524" y="1456171"/>
            <a:ext cx="1" cy="2275206"/>
          </a:xfrm>
          <a:prstGeom prst="straightConnector1">
            <a:avLst/>
          </a:prstGeom>
          <a:noFill/>
          <a:ln cap="flat" cmpd="sng" w="9525">
            <a:solidFill>
              <a:srgbClr val="D0D9DE"/>
            </a:solidFill>
            <a:prstDash val="solid"/>
            <a:round/>
            <a:headEnd len="sm" w="sm" type="none"/>
            <a:tailEnd len="sm" w="sm" type="none"/>
          </a:ln>
        </p:spPr>
      </p:cxnSp>
      <p:sp>
        <p:nvSpPr>
          <p:cNvPr id="443" name="Google Shape;443;p38"/>
          <p:cNvSpPr txBox="1"/>
          <p:nvPr>
            <p:ph idx="8" type="body"/>
          </p:nvPr>
        </p:nvSpPr>
        <p:spPr>
          <a:xfrm>
            <a:off x="2710805"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4" name="Google Shape;444;p38"/>
          <p:cNvSpPr txBox="1"/>
          <p:nvPr>
            <p:ph idx="9" type="body"/>
          </p:nvPr>
        </p:nvSpPr>
        <p:spPr>
          <a:xfrm>
            <a:off x="2710805"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5" name="Google Shape;445;p38"/>
          <p:cNvSpPr txBox="1"/>
          <p:nvPr>
            <p:ph idx="13" type="body"/>
          </p:nvPr>
        </p:nvSpPr>
        <p:spPr>
          <a:xfrm>
            <a:off x="2710805"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6" name="Google Shape;446;p38"/>
          <p:cNvSpPr txBox="1"/>
          <p:nvPr>
            <p:ph idx="14" type="body"/>
          </p:nvPr>
        </p:nvSpPr>
        <p:spPr>
          <a:xfrm>
            <a:off x="2710805"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7" name="Google Shape;447;p38"/>
          <p:cNvSpPr txBox="1"/>
          <p:nvPr>
            <p:ph idx="15" type="body"/>
          </p:nvPr>
        </p:nvSpPr>
        <p:spPr>
          <a:xfrm>
            <a:off x="2710805"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8" name="Google Shape;448;p38"/>
          <p:cNvSpPr txBox="1"/>
          <p:nvPr>
            <p:ph idx="16" type="body"/>
          </p:nvPr>
        </p:nvSpPr>
        <p:spPr>
          <a:xfrm>
            <a:off x="5028526"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9" name="Google Shape;449;p38"/>
          <p:cNvSpPr txBox="1"/>
          <p:nvPr>
            <p:ph idx="17" type="body"/>
          </p:nvPr>
        </p:nvSpPr>
        <p:spPr>
          <a:xfrm>
            <a:off x="5028526"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0" name="Google Shape;450;p38"/>
          <p:cNvSpPr txBox="1"/>
          <p:nvPr>
            <p:ph idx="18" type="body"/>
          </p:nvPr>
        </p:nvSpPr>
        <p:spPr>
          <a:xfrm>
            <a:off x="5028526"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1" name="Google Shape;451;p38"/>
          <p:cNvSpPr txBox="1"/>
          <p:nvPr>
            <p:ph idx="19" type="body"/>
          </p:nvPr>
        </p:nvSpPr>
        <p:spPr>
          <a:xfrm>
            <a:off x="5028526"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2" name="Google Shape;452;p38"/>
          <p:cNvSpPr txBox="1"/>
          <p:nvPr>
            <p:ph idx="20" type="body"/>
          </p:nvPr>
        </p:nvSpPr>
        <p:spPr>
          <a:xfrm>
            <a:off x="5028526"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3" name="Google Shape;453;p38"/>
          <p:cNvSpPr txBox="1"/>
          <p:nvPr>
            <p:ph idx="21" type="body"/>
          </p:nvPr>
        </p:nvSpPr>
        <p:spPr>
          <a:xfrm>
            <a:off x="7346247" y="4574214"/>
            <a:ext cx="4464606"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4" name="Google Shape;454;p38"/>
          <p:cNvSpPr txBox="1"/>
          <p:nvPr>
            <p:ph idx="22" type="body"/>
          </p:nvPr>
        </p:nvSpPr>
        <p:spPr>
          <a:xfrm>
            <a:off x="7346247"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5" name="Google Shape;455;p38"/>
          <p:cNvSpPr txBox="1"/>
          <p:nvPr>
            <p:ph idx="23" type="body"/>
          </p:nvPr>
        </p:nvSpPr>
        <p:spPr>
          <a:xfrm>
            <a:off x="7346247"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6" name="Google Shape;456;p38"/>
          <p:cNvSpPr txBox="1"/>
          <p:nvPr>
            <p:ph idx="24" type="body"/>
          </p:nvPr>
        </p:nvSpPr>
        <p:spPr>
          <a:xfrm>
            <a:off x="7346247"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7" name="Google Shape;457;p38"/>
          <p:cNvSpPr txBox="1"/>
          <p:nvPr>
            <p:ph idx="25" type="body"/>
          </p:nvPr>
        </p:nvSpPr>
        <p:spPr>
          <a:xfrm>
            <a:off x="7346247"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8" name="Google Shape;458;p38"/>
          <p:cNvSpPr txBox="1"/>
          <p:nvPr>
            <p:ph idx="26" type="body"/>
          </p:nvPr>
        </p:nvSpPr>
        <p:spPr>
          <a:xfrm>
            <a:off x="9663969"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9" name="Google Shape;459;p38"/>
          <p:cNvSpPr txBox="1"/>
          <p:nvPr>
            <p:ph idx="27" type="body"/>
          </p:nvPr>
        </p:nvSpPr>
        <p:spPr>
          <a:xfrm>
            <a:off x="9663969"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0" name="Google Shape;460;p38"/>
          <p:cNvSpPr txBox="1"/>
          <p:nvPr>
            <p:ph idx="28" type="body"/>
          </p:nvPr>
        </p:nvSpPr>
        <p:spPr>
          <a:xfrm>
            <a:off x="9663969"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1" name="Google Shape;461;p38"/>
          <p:cNvSpPr txBox="1"/>
          <p:nvPr>
            <p:ph idx="29" type="body"/>
          </p:nvPr>
        </p:nvSpPr>
        <p:spPr>
          <a:xfrm>
            <a:off x="9663969"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2" name="Google Shape;462;p38"/>
          <p:cNvSpPr/>
          <p:nvPr/>
        </p:nvSpPr>
        <p:spPr>
          <a:xfrm>
            <a:off x="1076456"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63" name="Google Shape;463;p38"/>
          <p:cNvSpPr/>
          <p:nvPr/>
        </p:nvSpPr>
        <p:spPr>
          <a:xfrm>
            <a:off x="3392665"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64" name="Google Shape;464;p38"/>
          <p:cNvSpPr/>
          <p:nvPr/>
        </p:nvSpPr>
        <p:spPr>
          <a:xfrm>
            <a:off x="5708874"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65" name="Google Shape;465;p38"/>
          <p:cNvSpPr/>
          <p:nvPr/>
        </p:nvSpPr>
        <p:spPr>
          <a:xfrm>
            <a:off x="9192259"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466" name="Google Shape;466;p38"/>
          <p:cNvCxnSpPr>
            <a:stCxn id="453" idx="2"/>
          </p:cNvCxnSpPr>
          <p:nvPr/>
        </p:nvCxnSpPr>
        <p:spPr>
          <a:xfrm>
            <a:off x="9578550" y="4844120"/>
            <a:ext cx="2100" cy="943500"/>
          </a:xfrm>
          <a:prstGeom prst="straightConnector1">
            <a:avLst/>
          </a:prstGeom>
          <a:noFill/>
          <a:ln cap="flat" cmpd="sng" w="9525">
            <a:solidFill>
              <a:srgbClr val="D0D9DE"/>
            </a:solidFill>
            <a:prstDash val="solid"/>
            <a:round/>
            <a:headEnd len="sm" w="sm" type="none"/>
            <a:tailEnd len="sm" w="sm" type="none"/>
          </a:ln>
        </p:spPr>
      </p:cxnSp>
      <p:sp>
        <p:nvSpPr>
          <p:cNvPr id="467" name="Google Shape;467;p38"/>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meline 5 Column 3x">
  <p:cSld name="1_Timeline 5 Column 3x">
    <p:spTree>
      <p:nvGrpSpPr>
        <p:cNvPr id="468" name="Shape 468"/>
        <p:cNvGrpSpPr/>
        <p:nvPr/>
      </p:nvGrpSpPr>
      <p:grpSpPr>
        <a:xfrm>
          <a:off x="0" y="0"/>
          <a:ext cx="0" cy="0"/>
          <a:chOff x="0" y="0"/>
          <a:chExt cx="0" cy="0"/>
        </a:xfrm>
      </p:grpSpPr>
      <p:sp>
        <p:nvSpPr>
          <p:cNvPr id="469" name="Google Shape;469;p39"/>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70" name="Google Shape;470;p39"/>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471" name="Google Shape;471;p39"/>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2" name="Google Shape;472;p39"/>
          <p:cNvSpPr txBox="1"/>
          <p:nvPr>
            <p:ph idx="3" type="body"/>
          </p:nvPr>
        </p:nvSpPr>
        <p:spPr>
          <a:xfrm>
            <a:off x="393084"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3" name="Google Shape;473;p39"/>
          <p:cNvSpPr txBox="1"/>
          <p:nvPr>
            <p:ph idx="4" type="body"/>
          </p:nvPr>
        </p:nvSpPr>
        <p:spPr>
          <a:xfrm>
            <a:off x="393084"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4" name="Google Shape;474;p39"/>
          <p:cNvSpPr txBox="1"/>
          <p:nvPr>
            <p:ph idx="5" type="body"/>
          </p:nvPr>
        </p:nvSpPr>
        <p:spPr>
          <a:xfrm>
            <a:off x="393084"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5" name="Google Shape;475;p39"/>
          <p:cNvSpPr txBox="1"/>
          <p:nvPr>
            <p:ph idx="6" type="body"/>
          </p:nvPr>
        </p:nvSpPr>
        <p:spPr>
          <a:xfrm>
            <a:off x="393084"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6" name="Google Shape;476;p39"/>
          <p:cNvSpPr txBox="1"/>
          <p:nvPr>
            <p:ph idx="7" type="body"/>
          </p:nvPr>
        </p:nvSpPr>
        <p:spPr>
          <a:xfrm>
            <a:off x="393084"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77" name="Google Shape;477;p39"/>
          <p:cNvCxnSpPr/>
          <p:nvPr/>
        </p:nvCxnSpPr>
        <p:spPr>
          <a:xfrm>
            <a:off x="1545145" y="4094645"/>
            <a:ext cx="10217328" cy="6048"/>
          </a:xfrm>
          <a:prstGeom prst="straightConnector1">
            <a:avLst/>
          </a:prstGeom>
          <a:noFill/>
          <a:ln cap="flat" cmpd="sng" w="38100">
            <a:solidFill>
              <a:srgbClr val="D0D9DE"/>
            </a:solidFill>
            <a:prstDash val="solid"/>
            <a:round/>
            <a:headEnd len="sm" w="sm" type="none"/>
            <a:tailEnd len="med" w="med" type="triangle"/>
          </a:ln>
        </p:spPr>
      </p:cxnSp>
      <p:cxnSp>
        <p:nvCxnSpPr>
          <p:cNvPr id="478" name="Google Shape;478;p39"/>
          <p:cNvCxnSpPr/>
          <p:nvPr/>
        </p:nvCxnSpPr>
        <p:spPr>
          <a:xfrm>
            <a:off x="2629472" y="1457476"/>
            <a:ext cx="0" cy="4311953"/>
          </a:xfrm>
          <a:prstGeom prst="straightConnector1">
            <a:avLst/>
          </a:prstGeom>
          <a:noFill/>
          <a:ln cap="flat" cmpd="sng" w="9525">
            <a:solidFill>
              <a:srgbClr val="D0D9DE"/>
            </a:solidFill>
            <a:prstDash val="solid"/>
            <a:round/>
            <a:headEnd len="sm" w="sm" type="none"/>
            <a:tailEnd len="sm" w="sm" type="none"/>
          </a:ln>
        </p:spPr>
      </p:cxnSp>
      <p:cxnSp>
        <p:nvCxnSpPr>
          <p:cNvPr id="479" name="Google Shape;479;p39"/>
          <p:cNvCxnSpPr/>
          <p:nvPr/>
        </p:nvCxnSpPr>
        <p:spPr>
          <a:xfrm>
            <a:off x="4938426" y="1457476"/>
            <a:ext cx="0" cy="4305905"/>
          </a:xfrm>
          <a:prstGeom prst="straightConnector1">
            <a:avLst/>
          </a:prstGeom>
          <a:noFill/>
          <a:ln cap="flat" cmpd="sng" w="9525">
            <a:solidFill>
              <a:srgbClr val="D0D9DE"/>
            </a:solidFill>
            <a:prstDash val="solid"/>
            <a:round/>
            <a:headEnd len="sm" w="sm" type="none"/>
            <a:tailEnd len="sm" w="sm" type="none"/>
          </a:ln>
        </p:spPr>
      </p:cxnSp>
      <p:cxnSp>
        <p:nvCxnSpPr>
          <p:cNvPr id="480" name="Google Shape;480;p39"/>
          <p:cNvCxnSpPr/>
          <p:nvPr/>
        </p:nvCxnSpPr>
        <p:spPr>
          <a:xfrm>
            <a:off x="7259477" y="1463524"/>
            <a:ext cx="0" cy="4299857"/>
          </a:xfrm>
          <a:prstGeom prst="straightConnector1">
            <a:avLst/>
          </a:prstGeom>
          <a:noFill/>
          <a:ln cap="flat" cmpd="sng" w="9525">
            <a:solidFill>
              <a:srgbClr val="D0D9DE"/>
            </a:solidFill>
            <a:prstDash val="solid"/>
            <a:round/>
            <a:headEnd len="sm" w="sm" type="none"/>
            <a:tailEnd len="sm" w="sm" type="none"/>
          </a:ln>
        </p:spPr>
      </p:cxnSp>
      <p:cxnSp>
        <p:nvCxnSpPr>
          <p:cNvPr id="481" name="Google Shape;481;p39"/>
          <p:cNvCxnSpPr/>
          <p:nvPr/>
        </p:nvCxnSpPr>
        <p:spPr>
          <a:xfrm flipH="1">
            <a:off x="9580525" y="1456171"/>
            <a:ext cx="1" cy="4325353"/>
          </a:xfrm>
          <a:prstGeom prst="straightConnector1">
            <a:avLst/>
          </a:prstGeom>
          <a:noFill/>
          <a:ln cap="flat" cmpd="sng" w="9525">
            <a:solidFill>
              <a:srgbClr val="D0D9DE"/>
            </a:solidFill>
            <a:prstDash val="solid"/>
            <a:round/>
            <a:headEnd len="sm" w="sm" type="none"/>
            <a:tailEnd len="sm" w="sm" type="none"/>
          </a:ln>
        </p:spPr>
      </p:cxnSp>
      <p:sp>
        <p:nvSpPr>
          <p:cNvPr id="482" name="Google Shape;482;p39"/>
          <p:cNvSpPr txBox="1"/>
          <p:nvPr>
            <p:ph idx="8" type="body"/>
          </p:nvPr>
        </p:nvSpPr>
        <p:spPr>
          <a:xfrm>
            <a:off x="2710805"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3" name="Google Shape;483;p39"/>
          <p:cNvSpPr txBox="1"/>
          <p:nvPr>
            <p:ph idx="9" type="body"/>
          </p:nvPr>
        </p:nvSpPr>
        <p:spPr>
          <a:xfrm>
            <a:off x="2710805"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4" name="Google Shape;484;p39"/>
          <p:cNvSpPr txBox="1"/>
          <p:nvPr>
            <p:ph idx="13" type="body"/>
          </p:nvPr>
        </p:nvSpPr>
        <p:spPr>
          <a:xfrm>
            <a:off x="2710805"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5" name="Google Shape;485;p39"/>
          <p:cNvSpPr txBox="1"/>
          <p:nvPr>
            <p:ph idx="14" type="body"/>
          </p:nvPr>
        </p:nvSpPr>
        <p:spPr>
          <a:xfrm>
            <a:off x="2710805"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6" name="Google Shape;486;p39"/>
          <p:cNvSpPr txBox="1"/>
          <p:nvPr>
            <p:ph idx="15" type="body"/>
          </p:nvPr>
        </p:nvSpPr>
        <p:spPr>
          <a:xfrm>
            <a:off x="2710805"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7" name="Google Shape;487;p39"/>
          <p:cNvSpPr txBox="1"/>
          <p:nvPr>
            <p:ph idx="16" type="body"/>
          </p:nvPr>
        </p:nvSpPr>
        <p:spPr>
          <a:xfrm>
            <a:off x="5028526"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8" name="Google Shape;488;p39"/>
          <p:cNvSpPr txBox="1"/>
          <p:nvPr>
            <p:ph idx="17" type="body"/>
          </p:nvPr>
        </p:nvSpPr>
        <p:spPr>
          <a:xfrm>
            <a:off x="5028526"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9" name="Google Shape;489;p39"/>
          <p:cNvSpPr txBox="1"/>
          <p:nvPr>
            <p:ph idx="18" type="body"/>
          </p:nvPr>
        </p:nvSpPr>
        <p:spPr>
          <a:xfrm>
            <a:off x="5028526"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0" name="Google Shape;490;p39"/>
          <p:cNvSpPr txBox="1"/>
          <p:nvPr>
            <p:ph idx="19" type="body"/>
          </p:nvPr>
        </p:nvSpPr>
        <p:spPr>
          <a:xfrm>
            <a:off x="5028526"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1" name="Google Shape;491;p39"/>
          <p:cNvSpPr txBox="1"/>
          <p:nvPr>
            <p:ph idx="20" type="body"/>
          </p:nvPr>
        </p:nvSpPr>
        <p:spPr>
          <a:xfrm>
            <a:off x="5028526"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2" name="Google Shape;492;p39"/>
          <p:cNvSpPr txBox="1"/>
          <p:nvPr>
            <p:ph idx="21" type="body"/>
          </p:nvPr>
        </p:nvSpPr>
        <p:spPr>
          <a:xfrm>
            <a:off x="7346247"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3" name="Google Shape;493;p39"/>
          <p:cNvSpPr txBox="1"/>
          <p:nvPr>
            <p:ph idx="22" type="body"/>
          </p:nvPr>
        </p:nvSpPr>
        <p:spPr>
          <a:xfrm>
            <a:off x="7346247"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4" name="Google Shape;494;p39"/>
          <p:cNvSpPr txBox="1"/>
          <p:nvPr>
            <p:ph idx="23" type="body"/>
          </p:nvPr>
        </p:nvSpPr>
        <p:spPr>
          <a:xfrm>
            <a:off x="7346247"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5" name="Google Shape;495;p39"/>
          <p:cNvSpPr txBox="1"/>
          <p:nvPr>
            <p:ph idx="24" type="body"/>
          </p:nvPr>
        </p:nvSpPr>
        <p:spPr>
          <a:xfrm>
            <a:off x="7346247"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39"/>
          <p:cNvSpPr txBox="1"/>
          <p:nvPr>
            <p:ph idx="25" type="body"/>
          </p:nvPr>
        </p:nvSpPr>
        <p:spPr>
          <a:xfrm>
            <a:off x="9663969" y="1456172"/>
            <a:ext cx="2146884" cy="142854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7" name="Google Shape;497;p39"/>
          <p:cNvSpPr txBox="1"/>
          <p:nvPr>
            <p:ph idx="26" type="body"/>
          </p:nvPr>
        </p:nvSpPr>
        <p:spPr>
          <a:xfrm>
            <a:off x="9663969" y="2892973"/>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8" name="Google Shape;498;p39"/>
          <p:cNvSpPr txBox="1"/>
          <p:nvPr>
            <p:ph idx="27" type="body"/>
          </p:nvPr>
        </p:nvSpPr>
        <p:spPr>
          <a:xfrm>
            <a:off x="9663969" y="3168936"/>
            <a:ext cx="2146884" cy="48381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9" name="Google Shape;499;p39"/>
          <p:cNvSpPr txBox="1"/>
          <p:nvPr>
            <p:ph idx="28" type="body"/>
          </p:nvPr>
        </p:nvSpPr>
        <p:spPr>
          <a:xfrm>
            <a:off x="9663969" y="4851498"/>
            <a:ext cx="2146884" cy="911860"/>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00" name="Google Shape;500;p39"/>
          <p:cNvSpPr/>
          <p:nvPr/>
        </p:nvSpPr>
        <p:spPr>
          <a:xfrm>
            <a:off x="1076456"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01" name="Google Shape;501;p39"/>
          <p:cNvSpPr/>
          <p:nvPr/>
        </p:nvSpPr>
        <p:spPr>
          <a:xfrm>
            <a:off x="3392665"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02" name="Google Shape;502;p39"/>
          <p:cNvSpPr/>
          <p:nvPr/>
        </p:nvSpPr>
        <p:spPr>
          <a:xfrm>
            <a:off x="5708874"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503" name="Google Shape;503;p39"/>
          <p:cNvCxnSpPr/>
          <p:nvPr/>
        </p:nvCxnSpPr>
        <p:spPr>
          <a:xfrm>
            <a:off x="9578550" y="4844120"/>
            <a:ext cx="1975" cy="943448"/>
          </a:xfrm>
          <a:prstGeom prst="straightConnector1">
            <a:avLst/>
          </a:prstGeom>
          <a:noFill/>
          <a:ln cap="flat" cmpd="sng" w="9525">
            <a:solidFill>
              <a:srgbClr val="D0D9DE"/>
            </a:solidFill>
            <a:prstDash val="solid"/>
            <a:round/>
            <a:headEnd len="sm" w="sm" type="none"/>
            <a:tailEnd len="sm" w="sm" type="none"/>
          </a:ln>
        </p:spPr>
      </p:cxnSp>
      <p:sp>
        <p:nvSpPr>
          <p:cNvPr id="504" name="Google Shape;504;p39"/>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5" name="Google Shape;505;p39"/>
          <p:cNvSpPr txBox="1"/>
          <p:nvPr>
            <p:ph idx="29" type="body"/>
          </p:nvPr>
        </p:nvSpPr>
        <p:spPr>
          <a:xfrm>
            <a:off x="7350783"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06" name="Google Shape;506;p39"/>
          <p:cNvSpPr/>
          <p:nvPr/>
        </p:nvSpPr>
        <p:spPr>
          <a:xfrm>
            <a:off x="8031131"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07" name="Google Shape;507;p39"/>
          <p:cNvSpPr txBox="1"/>
          <p:nvPr>
            <p:ph idx="30" type="body"/>
          </p:nvPr>
        </p:nvSpPr>
        <p:spPr>
          <a:xfrm>
            <a:off x="9666992" y="4574214"/>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08" name="Google Shape;508;p39"/>
          <p:cNvSpPr/>
          <p:nvPr/>
        </p:nvSpPr>
        <p:spPr>
          <a:xfrm>
            <a:off x="10347340" y="3698387"/>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meline 5 Column 3x">
  <p:cSld name="2_Timeline 5 Column 3x">
    <p:spTree>
      <p:nvGrpSpPr>
        <p:cNvPr id="509" name="Shape 509"/>
        <p:cNvGrpSpPr/>
        <p:nvPr/>
      </p:nvGrpSpPr>
      <p:grpSpPr>
        <a:xfrm>
          <a:off x="0" y="0"/>
          <a:ext cx="0" cy="0"/>
          <a:chOff x="0" y="0"/>
          <a:chExt cx="0" cy="0"/>
        </a:xfrm>
      </p:grpSpPr>
      <p:sp>
        <p:nvSpPr>
          <p:cNvPr id="510" name="Google Shape;510;p40"/>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11" name="Google Shape;511;p40"/>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512" name="Google Shape;512;p40"/>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3" name="Google Shape;513;p40"/>
          <p:cNvSpPr txBox="1"/>
          <p:nvPr>
            <p:ph idx="3" type="body"/>
          </p:nvPr>
        </p:nvSpPr>
        <p:spPr>
          <a:xfrm>
            <a:off x="393084"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4" name="Google Shape;514;p40"/>
          <p:cNvSpPr txBox="1"/>
          <p:nvPr>
            <p:ph idx="4" type="body"/>
          </p:nvPr>
        </p:nvSpPr>
        <p:spPr>
          <a:xfrm>
            <a:off x="393084"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5" name="Google Shape;515;p40"/>
          <p:cNvSpPr txBox="1"/>
          <p:nvPr>
            <p:ph idx="5" type="body"/>
          </p:nvPr>
        </p:nvSpPr>
        <p:spPr>
          <a:xfrm>
            <a:off x="393084"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6" name="Google Shape;516;p40"/>
          <p:cNvSpPr txBox="1"/>
          <p:nvPr>
            <p:ph idx="6" type="body"/>
          </p:nvPr>
        </p:nvSpPr>
        <p:spPr>
          <a:xfrm>
            <a:off x="393084"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7" name="Google Shape;517;p40"/>
          <p:cNvSpPr txBox="1"/>
          <p:nvPr>
            <p:ph idx="7" type="body"/>
          </p:nvPr>
        </p:nvSpPr>
        <p:spPr>
          <a:xfrm>
            <a:off x="393084"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18" name="Google Shape;518;p40"/>
          <p:cNvCxnSpPr/>
          <p:nvPr/>
        </p:nvCxnSpPr>
        <p:spPr>
          <a:xfrm>
            <a:off x="1545145" y="2197120"/>
            <a:ext cx="10217328" cy="6048"/>
          </a:xfrm>
          <a:prstGeom prst="straightConnector1">
            <a:avLst/>
          </a:prstGeom>
          <a:noFill/>
          <a:ln cap="flat" cmpd="sng" w="38100">
            <a:solidFill>
              <a:srgbClr val="D0D9DE"/>
            </a:solidFill>
            <a:prstDash val="solid"/>
            <a:round/>
            <a:headEnd len="sm" w="sm" type="none"/>
            <a:tailEnd len="med" w="med" type="triangle"/>
          </a:ln>
        </p:spPr>
      </p:cxnSp>
      <p:cxnSp>
        <p:nvCxnSpPr>
          <p:cNvPr id="519" name="Google Shape;519;p40"/>
          <p:cNvCxnSpPr/>
          <p:nvPr/>
        </p:nvCxnSpPr>
        <p:spPr>
          <a:xfrm>
            <a:off x="2629472" y="2196353"/>
            <a:ext cx="0" cy="3735294"/>
          </a:xfrm>
          <a:prstGeom prst="straightConnector1">
            <a:avLst/>
          </a:prstGeom>
          <a:noFill/>
          <a:ln cap="flat" cmpd="sng" w="9525">
            <a:solidFill>
              <a:srgbClr val="D0D9DE"/>
            </a:solidFill>
            <a:prstDash val="solid"/>
            <a:round/>
            <a:headEnd len="sm" w="sm" type="none"/>
            <a:tailEnd len="sm" w="sm" type="none"/>
          </a:ln>
        </p:spPr>
      </p:cxnSp>
      <p:cxnSp>
        <p:nvCxnSpPr>
          <p:cNvPr id="520" name="Google Shape;520;p40"/>
          <p:cNvCxnSpPr/>
          <p:nvPr/>
        </p:nvCxnSpPr>
        <p:spPr>
          <a:xfrm>
            <a:off x="4938426" y="2196353"/>
            <a:ext cx="0" cy="3742765"/>
          </a:xfrm>
          <a:prstGeom prst="straightConnector1">
            <a:avLst/>
          </a:prstGeom>
          <a:noFill/>
          <a:ln cap="flat" cmpd="sng" w="9525">
            <a:solidFill>
              <a:srgbClr val="D0D9DE"/>
            </a:solidFill>
            <a:prstDash val="solid"/>
            <a:round/>
            <a:headEnd len="sm" w="sm" type="none"/>
            <a:tailEnd len="sm" w="sm" type="none"/>
          </a:ln>
        </p:spPr>
      </p:cxnSp>
      <p:cxnSp>
        <p:nvCxnSpPr>
          <p:cNvPr id="521" name="Google Shape;521;p40"/>
          <p:cNvCxnSpPr/>
          <p:nvPr/>
        </p:nvCxnSpPr>
        <p:spPr>
          <a:xfrm>
            <a:off x="7259477" y="2196353"/>
            <a:ext cx="0" cy="3750235"/>
          </a:xfrm>
          <a:prstGeom prst="straightConnector1">
            <a:avLst/>
          </a:prstGeom>
          <a:noFill/>
          <a:ln cap="flat" cmpd="sng" w="9525">
            <a:solidFill>
              <a:srgbClr val="D0D9DE"/>
            </a:solidFill>
            <a:prstDash val="solid"/>
            <a:round/>
            <a:headEnd len="sm" w="sm" type="none"/>
            <a:tailEnd len="sm" w="sm" type="none"/>
          </a:ln>
        </p:spPr>
      </p:cxnSp>
      <p:cxnSp>
        <p:nvCxnSpPr>
          <p:cNvPr id="522" name="Google Shape;522;p40"/>
          <p:cNvCxnSpPr/>
          <p:nvPr/>
        </p:nvCxnSpPr>
        <p:spPr>
          <a:xfrm>
            <a:off x="9580525" y="2203824"/>
            <a:ext cx="1" cy="3577700"/>
          </a:xfrm>
          <a:prstGeom prst="straightConnector1">
            <a:avLst/>
          </a:prstGeom>
          <a:noFill/>
          <a:ln cap="flat" cmpd="sng" w="9525">
            <a:solidFill>
              <a:srgbClr val="D0D9DE"/>
            </a:solidFill>
            <a:prstDash val="solid"/>
            <a:round/>
            <a:headEnd len="sm" w="sm" type="none"/>
            <a:tailEnd len="sm" w="sm" type="none"/>
          </a:ln>
        </p:spPr>
      </p:cxnSp>
      <p:sp>
        <p:nvSpPr>
          <p:cNvPr id="523" name="Google Shape;523;p40"/>
          <p:cNvSpPr txBox="1"/>
          <p:nvPr>
            <p:ph idx="8" type="body"/>
          </p:nvPr>
        </p:nvSpPr>
        <p:spPr>
          <a:xfrm>
            <a:off x="2710805"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4" name="Google Shape;524;p40"/>
          <p:cNvSpPr txBox="1"/>
          <p:nvPr>
            <p:ph idx="9" type="body"/>
          </p:nvPr>
        </p:nvSpPr>
        <p:spPr>
          <a:xfrm>
            <a:off x="2710805"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5" name="Google Shape;525;p40"/>
          <p:cNvSpPr txBox="1"/>
          <p:nvPr>
            <p:ph idx="13" type="body"/>
          </p:nvPr>
        </p:nvSpPr>
        <p:spPr>
          <a:xfrm>
            <a:off x="2710805"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6" name="Google Shape;526;p40"/>
          <p:cNvSpPr txBox="1"/>
          <p:nvPr>
            <p:ph idx="14" type="body"/>
          </p:nvPr>
        </p:nvSpPr>
        <p:spPr>
          <a:xfrm>
            <a:off x="2710805"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7" name="Google Shape;527;p40"/>
          <p:cNvSpPr txBox="1"/>
          <p:nvPr>
            <p:ph idx="15" type="body"/>
          </p:nvPr>
        </p:nvSpPr>
        <p:spPr>
          <a:xfrm>
            <a:off x="2710805"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8" name="Google Shape;528;p40"/>
          <p:cNvSpPr txBox="1"/>
          <p:nvPr>
            <p:ph idx="16" type="body"/>
          </p:nvPr>
        </p:nvSpPr>
        <p:spPr>
          <a:xfrm>
            <a:off x="5028526"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9" name="Google Shape;529;p40"/>
          <p:cNvSpPr txBox="1"/>
          <p:nvPr>
            <p:ph idx="17" type="body"/>
          </p:nvPr>
        </p:nvSpPr>
        <p:spPr>
          <a:xfrm>
            <a:off x="5028526"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0" name="Google Shape;530;p40"/>
          <p:cNvSpPr txBox="1"/>
          <p:nvPr>
            <p:ph idx="18" type="body"/>
          </p:nvPr>
        </p:nvSpPr>
        <p:spPr>
          <a:xfrm>
            <a:off x="5028526"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1" name="Google Shape;531;p40"/>
          <p:cNvSpPr txBox="1"/>
          <p:nvPr>
            <p:ph idx="19" type="body"/>
          </p:nvPr>
        </p:nvSpPr>
        <p:spPr>
          <a:xfrm>
            <a:off x="5028526"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2" name="Google Shape;532;p40"/>
          <p:cNvSpPr txBox="1"/>
          <p:nvPr>
            <p:ph idx="20" type="body"/>
          </p:nvPr>
        </p:nvSpPr>
        <p:spPr>
          <a:xfrm>
            <a:off x="5028526"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3" name="Google Shape;533;p40"/>
          <p:cNvSpPr txBox="1"/>
          <p:nvPr>
            <p:ph idx="21" type="body"/>
          </p:nvPr>
        </p:nvSpPr>
        <p:spPr>
          <a:xfrm>
            <a:off x="7346247"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4" name="Google Shape;534;p40"/>
          <p:cNvSpPr txBox="1"/>
          <p:nvPr>
            <p:ph idx="22" type="body"/>
          </p:nvPr>
        </p:nvSpPr>
        <p:spPr>
          <a:xfrm>
            <a:off x="7346247"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5" name="Google Shape;535;p40"/>
          <p:cNvSpPr txBox="1"/>
          <p:nvPr>
            <p:ph idx="23" type="body"/>
          </p:nvPr>
        </p:nvSpPr>
        <p:spPr>
          <a:xfrm>
            <a:off x="7346247"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6" name="Google Shape;536;p40"/>
          <p:cNvSpPr txBox="1"/>
          <p:nvPr>
            <p:ph idx="24" type="body"/>
          </p:nvPr>
        </p:nvSpPr>
        <p:spPr>
          <a:xfrm>
            <a:off x="7346247"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7" name="Google Shape;537;p40"/>
          <p:cNvSpPr txBox="1"/>
          <p:nvPr>
            <p:ph idx="25" type="body"/>
          </p:nvPr>
        </p:nvSpPr>
        <p:spPr>
          <a:xfrm>
            <a:off x="9663969"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8" name="Google Shape;538;p40"/>
          <p:cNvSpPr txBox="1"/>
          <p:nvPr>
            <p:ph idx="26" type="body"/>
          </p:nvPr>
        </p:nvSpPr>
        <p:spPr>
          <a:xfrm>
            <a:off x="9663969"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9" name="Google Shape;539;p40"/>
          <p:cNvSpPr txBox="1"/>
          <p:nvPr>
            <p:ph idx="27" type="body"/>
          </p:nvPr>
        </p:nvSpPr>
        <p:spPr>
          <a:xfrm>
            <a:off x="9663969"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0" name="Google Shape;540;p40"/>
          <p:cNvSpPr txBox="1"/>
          <p:nvPr>
            <p:ph idx="28" type="body"/>
          </p:nvPr>
        </p:nvSpPr>
        <p:spPr>
          <a:xfrm>
            <a:off x="9663969"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1" name="Google Shape;541;p40"/>
          <p:cNvSpPr/>
          <p:nvPr/>
        </p:nvSpPr>
        <p:spPr>
          <a:xfrm>
            <a:off x="1076456"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2" name="Google Shape;542;p40"/>
          <p:cNvSpPr/>
          <p:nvPr/>
        </p:nvSpPr>
        <p:spPr>
          <a:xfrm>
            <a:off x="3392665"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3" name="Google Shape;543;p40"/>
          <p:cNvSpPr/>
          <p:nvPr/>
        </p:nvSpPr>
        <p:spPr>
          <a:xfrm>
            <a:off x="5708874"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544" name="Google Shape;544;p40"/>
          <p:cNvCxnSpPr/>
          <p:nvPr/>
        </p:nvCxnSpPr>
        <p:spPr>
          <a:xfrm>
            <a:off x="9578550" y="5441800"/>
            <a:ext cx="0" cy="497318"/>
          </a:xfrm>
          <a:prstGeom prst="straightConnector1">
            <a:avLst/>
          </a:prstGeom>
          <a:noFill/>
          <a:ln cap="flat" cmpd="sng" w="9525">
            <a:solidFill>
              <a:srgbClr val="D0D9DE"/>
            </a:solidFill>
            <a:prstDash val="solid"/>
            <a:round/>
            <a:headEnd len="sm" w="sm" type="none"/>
            <a:tailEnd len="sm" w="sm" type="none"/>
          </a:ln>
        </p:spPr>
      </p:cxnSp>
      <p:sp>
        <p:nvSpPr>
          <p:cNvPr id="545" name="Google Shape;545;p40"/>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40"/>
          <p:cNvSpPr txBox="1"/>
          <p:nvPr>
            <p:ph idx="29" type="body"/>
          </p:nvPr>
        </p:nvSpPr>
        <p:spPr>
          <a:xfrm>
            <a:off x="7350783"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7" name="Google Shape;547;p40"/>
          <p:cNvSpPr/>
          <p:nvPr/>
        </p:nvSpPr>
        <p:spPr>
          <a:xfrm>
            <a:off x="8031131"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8" name="Google Shape;548;p40"/>
          <p:cNvSpPr txBox="1"/>
          <p:nvPr>
            <p:ph idx="30" type="body"/>
          </p:nvPr>
        </p:nvSpPr>
        <p:spPr>
          <a:xfrm>
            <a:off x="9666992"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9" name="Google Shape;549;p40"/>
          <p:cNvSpPr/>
          <p:nvPr/>
        </p:nvSpPr>
        <p:spPr>
          <a:xfrm>
            <a:off x="10347340"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550" name="Google Shape;550;p40"/>
          <p:cNvCxnSpPr/>
          <p:nvPr/>
        </p:nvCxnSpPr>
        <p:spPr>
          <a:xfrm>
            <a:off x="395929" y="3847363"/>
            <a:ext cx="11429650" cy="0"/>
          </a:xfrm>
          <a:prstGeom prst="straightConnector1">
            <a:avLst/>
          </a:prstGeom>
          <a:noFill/>
          <a:ln cap="flat" cmpd="sng" w="9525">
            <a:solidFill>
              <a:srgbClr val="CDE0EF"/>
            </a:solidFill>
            <a:prstDash val="solid"/>
            <a:round/>
            <a:headEnd len="sm" w="sm" type="none"/>
            <a:tailEnd len="sm" w="sm" type="none"/>
          </a:ln>
        </p:spPr>
      </p:cxnSp>
      <p:cxnSp>
        <p:nvCxnSpPr>
          <p:cNvPr id="551" name="Google Shape;551;p40"/>
          <p:cNvCxnSpPr/>
          <p:nvPr/>
        </p:nvCxnSpPr>
        <p:spPr>
          <a:xfrm>
            <a:off x="395929" y="5266774"/>
            <a:ext cx="11429650" cy="0"/>
          </a:xfrm>
          <a:prstGeom prst="straightConnector1">
            <a:avLst/>
          </a:prstGeom>
          <a:noFill/>
          <a:ln cap="flat" cmpd="sng" w="9525">
            <a:solidFill>
              <a:srgbClr val="CDE0E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Basic - Title Only">
  <p:cSld name="D - Basic">
    <p:spTree>
      <p:nvGrpSpPr>
        <p:cNvPr id="34" name="Shape 34"/>
        <p:cNvGrpSpPr/>
        <p:nvPr/>
      </p:nvGrpSpPr>
      <p:grpSpPr>
        <a:xfrm>
          <a:off x="0" y="0"/>
          <a:ext cx="0" cy="0"/>
          <a:chOff x="0" y="0"/>
          <a:chExt cx="0" cy="0"/>
        </a:xfrm>
      </p:grpSpPr>
      <p:sp>
        <p:nvSpPr>
          <p:cNvPr id="35" name="Google Shape;35;p5"/>
          <p:cNvSpPr txBox="1"/>
          <p:nvPr>
            <p:ph type="title"/>
          </p:nvPr>
        </p:nvSpPr>
        <p:spPr>
          <a:xfrm>
            <a:off x="495300" y="139703"/>
            <a:ext cx="11046000" cy="990000"/>
          </a:xfrm>
          <a:prstGeom prst="rect">
            <a:avLst/>
          </a:prstGeom>
          <a:noFill/>
          <a:ln>
            <a:noFill/>
          </a:ln>
        </p:spPr>
        <p:txBody>
          <a:bodyPr anchorCtr="0" anchor="b" bIns="91425" lIns="91425" spcFirstLastPara="1" rIns="91425" wrap="square" tIns="91425">
            <a:noAutofit/>
          </a:bodyPr>
          <a:lstStyle>
            <a:lvl1pPr lvl="0" marR="0" algn="l">
              <a:lnSpc>
                <a:spcPct val="95000"/>
              </a:lnSpc>
              <a:spcBef>
                <a:spcPts val="0"/>
              </a:spcBef>
              <a:spcAft>
                <a:spcPts val="0"/>
              </a:spcAft>
              <a:buClr>
                <a:schemeClr val="dk1"/>
              </a:buClr>
              <a:buSzPts val="1400"/>
              <a:buFont typeface="Arial"/>
              <a:buNone/>
              <a:defRPr b="0" i="0" sz="3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2pPr>
            <a:lvl3pPr lvl="2"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3pPr>
            <a:lvl4pPr lvl="3"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4pPr>
            <a:lvl5pPr lvl="4"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5pPr>
            <a:lvl6pPr lvl="5"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6pPr>
            <a:lvl7pPr lvl="6"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7pPr>
            <a:lvl8pPr lvl="7"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8pPr>
            <a:lvl9pPr lvl="8" marR="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9pPr>
          </a:lstStyle>
          <a:p/>
        </p:txBody>
      </p:sp>
      <p:sp>
        <p:nvSpPr>
          <p:cNvPr id="36" name="Google Shape;36;p5"/>
          <p:cNvSpPr txBox="1"/>
          <p:nvPr>
            <p:ph idx="1" type="body"/>
          </p:nvPr>
        </p:nvSpPr>
        <p:spPr>
          <a:xfrm>
            <a:off x="502714" y="968960"/>
            <a:ext cx="11046000" cy="307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2"/>
              </a:buClr>
              <a:buSzPts val="2200"/>
              <a:buFont typeface="Arial"/>
              <a:buNone/>
              <a:defRPr b="0" i="0" sz="2200" u="none" cap="none" strike="noStrike">
                <a:solidFill>
                  <a:schemeClr val="lt2"/>
                </a:solidFill>
                <a:latin typeface="Arial"/>
                <a:ea typeface="Arial"/>
                <a:cs typeface="Arial"/>
                <a:sym typeface="Arial"/>
              </a:defRPr>
            </a:lvl1pPr>
            <a:lvl2pPr indent="-342900" lvl="1" marL="914400" marR="0" algn="l">
              <a:lnSpc>
                <a:spcPct val="100000"/>
              </a:lnSpc>
              <a:spcBef>
                <a:spcPts val="20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2pPr>
            <a:lvl3pPr indent="-330200" lvl="2" marL="1371600" marR="0" algn="l">
              <a:lnSpc>
                <a:spcPct val="100000"/>
              </a:lnSpc>
              <a:spcBef>
                <a:spcPts val="600"/>
              </a:spcBef>
              <a:spcAft>
                <a:spcPts val="0"/>
              </a:spcAft>
              <a:buClr>
                <a:schemeClr val="lt2"/>
              </a:buClr>
              <a:buSzPts val="1600"/>
              <a:buFont typeface="Arial"/>
              <a:buChar char="•"/>
              <a:defRPr b="0" i="0" sz="1600" u="none" cap="none" strike="noStrike">
                <a:solidFill>
                  <a:schemeClr val="lt2"/>
                </a:solidFill>
                <a:latin typeface="Arial"/>
                <a:ea typeface="Arial"/>
                <a:cs typeface="Arial"/>
                <a:sym typeface="Arial"/>
              </a:defRPr>
            </a:lvl3pPr>
            <a:lvl4pPr indent="-317500" lvl="3" marL="1828800" marR="0" algn="l">
              <a:lnSpc>
                <a:spcPct val="100000"/>
              </a:lnSpc>
              <a:spcBef>
                <a:spcPts val="600"/>
              </a:spcBef>
              <a:spcAft>
                <a:spcPts val="0"/>
              </a:spcAft>
              <a:buClr>
                <a:schemeClr val="lt2"/>
              </a:buClr>
              <a:buSzPts val="1400"/>
              <a:buFont typeface="Arial"/>
              <a:buChar char="•"/>
              <a:defRPr b="1" i="0" sz="1400" u="none" cap="none" strike="noStrike">
                <a:solidFill>
                  <a:schemeClr val="lt2"/>
                </a:solidFill>
                <a:latin typeface="Arial"/>
                <a:ea typeface="Arial"/>
                <a:cs typeface="Arial"/>
                <a:sym typeface="Arial"/>
              </a:defRPr>
            </a:lvl4pPr>
            <a:lvl5pPr indent="-228600" lvl="4" marL="2286000" marR="0" algn="l">
              <a:lnSpc>
                <a:spcPct val="100000"/>
              </a:lnSpc>
              <a:spcBef>
                <a:spcPts val="600"/>
              </a:spcBef>
              <a:spcAft>
                <a:spcPts val="0"/>
              </a:spcAft>
              <a:buClr>
                <a:schemeClr val="lt2"/>
              </a:buClr>
              <a:buSzPts val="1400"/>
              <a:buFont typeface="Arial"/>
              <a:buNone/>
              <a:defRPr b="0" i="0" sz="2000" u="none" cap="none" strike="noStrike">
                <a:solidFill>
                  <a:schemeClr val="lt2"/>
                </a:solidFill>
                <a:latin typeface="Arial"/>
                <a:ea typeface="Arial"/>
                <a:cs typeface="Arial"/>
                <a:sym typeface="Arial"/>
              </a:defRPr>
            </a:lvl5pPr>
            <a:lvl6pPr indent="-355600" lvl="5" marL="2743200" marR="0" algn="l">
              <a:lnSpc>
                <a:spcPct val="100000"/>
              </a:lnSpc>
              <a:spcBef>
                <a:spcPts val="6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meline 5 Column 3x">
  <p:cSld name="3_Timeline 5 Column 3x">
    <p:spTree>
      <p:nvGrpSpPr>
        <p:cNvPr id="552" name="Shape 552"/>
        <p:cNvGrpSpPr/>
        <p:nvPr/>
      </p:nvGrpSpPr>
      <p:grpSpPr>
        <a:xfrm>
          <a:off x="0" y="0"/>
          <a:ext cx="0" cy="0"/>
          <a:chOff x="0" y="0"/>
          <a:chExt cx="0" cy="0"/>
        </a:xfrm>
      </p:grpSpPr>
      <p:sp>
        <p:nvSpPr>
          <p:cNvPr id="553" name="Google Shape;553;p41"/>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54" name="Google Shape;554;p41"/>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555" name="Google Shape;555;p41"/>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6" name="Google Shape;556;p41"/>
          <p:cNvSpPr txBox="1"/>
          <p:nvPr>
            <p:ph idx="3" type="body"/>
          </p:nvPr>
        </p:nvSpPr>
        <p:spPr>
          <a:xfrm>
            <a:off x="393084"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7" name="Google Shape;557;p41"/>
          <p:cNvSpPr txBox="1"/>
          <p:nvPr>
            <p:ph idx="4" type="body"/>
          </p:nvPr>
        </p:nvSpPr>
        <p:spPr>
          <a:xfrm>
            <a:off x="393084"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8" name="Google Shape;558;p41"/>
          <p:cNvSpPr txBox="1"/>
          <p:nvPr>
            <p:ph idx="5" type="body"/>
          </p:nvPr>
        </p:nvSpPr>
        <p:spPr>
          <a:xfrm>
            <a:off x="393084"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9" name="Google Shape;559;p41"/>
          <p:cNvSpPr txBox="1"/>
          <p:nvPr>
            <p:ph idx="6" type="body"/>
          </p:nvPr>
        </p:nvSpPr>
        <p:spPr>
          <a:xfrm>
            <a:off x="393084"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0" name="Google Shape;560;p41"/>
          <p:cNvSpPr txBox="1"/>
          <p:nvPr>
            <p:ph idx="7" type="body"/>
          </p:nvPr>
        </p:nvSpPr>
        <p:spPr>
          <a:xfrm>
            <a:off x="393084"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61" name="Google Shape;561;p41"/>
          <p:cNvCxnSpPr/>
          <p:nvPr/>
        </p:nvCxnSpPr>
        <p:spPr>
          <a:xfrm>
            <a:off x="1545145" y="2197120"/>
            <a:ext cx="10217328" cy="6048"/>
          </a:xfrm>
          <a:prstGeom prst="straightConnector1">
            <a:avLst/>
          </a:prstGeom>
          <a:noFill/>
          <a:ln cap="flat" cmpd="sng" w="38100">
            <a:solidFill>
              <a:srgbClr val="D0D9DE"/>
            </a:solidFill>
            <a:prstDash val="solid"/>
            <a:round/>
            <a:headEnd len="sm" w="sm" type="none"/>
            <a:tailEnd len="med" w="med" type="triangle"/>
          </a:ln>
        </p:spPr>
      </p:cxnSp>
      <p:cxnSp>
        <p:nvCxnSpPr>
          <p:cNvPr id="562" name="Google Shape;562;p41"/>
          <p:cNvCxnSpPr/>
          <p:nvPr/>
        </p:nvCxnSpPr>
        <p:spPr>
          <a:xfrm>
            <a:off x="2629472" y="2196353"/>
            <a:ext cx="0" cy="3735294"/>
          </a:xfrm>
          <a:prstGeom prst="straightConnector1">
            <a:avLst/>
          </a:prstGeom>
          <a:noFill/>
          <a:ln cap="flat" cmpd="sng" w="9525">
            <a:solidFill>
              <a:srgbClr val="D0D9DE"/>
            </a:solidFill>
            <a:prstDash val="solid"/>
            <a:round/>
            <a:headEnd len="sm" w="sm" type="none"/>
            <a:tailEnd len="sm" w="sm" type="none"/>
          </a:ln>
        </p:spPr>
      </p:cxnSp>
      <p:cxnSp>
        <p:nvCxnSpPr>
          <p:cNvPr id="563" name="Google Shape;563;p41"/>
          <p:cNvCxnSpPr/>
          <p:nvPr/>
        </p:nvCxnSpPr>
        <p:spPr>
          <a:xfrm>
            <a:off x="4938426" y="2196353"/>
            <a:ext cx="0" cy="3742765"/>
          </a:xfrm>
          <a:prstGeom prst="straightConnector1">
            <a:avLst/>
          </a:prstGeom>
          <a:noFill/>
          <a:ln cap="flat" cmpd="sng" w="9525">
            <a:solidFill>
              <a:srgbClr val="D0D9DE"/>
            </a:solidFill>
            <a:prstDash val="solid"/>
            <a:round/>
            <a:headEnd len="sm" w="sm" type="none"/>
            <a:tailEnd len="sm" w="sm" type="none"/>
          </a:ln>
        </p:spPr>
      </p:cxnSp>
      <p:cxnSp>
        <p:nvCxnSpPr>
          <p:cNvPr id="564" name="Google Shape;564;p41"/>
          <p:cNvCxnSpPr/>
          <p:nvPr/>
        </p:nvCxnSpPr>
        <p:spPr>
          <a:xfrm>
            <a:off x="7259477" y="2196353"/>
            <a:ext cx="0" cy="3750235"/>
          </a:xfrm>
          <a:prstGeom prst="straightConnector1">
            <a:avLst/>
          </a:prstGeom>
          <a:noFill/>
          <a:ln cap="flat" cmpd="sng" w="9525">
            <a:solidFill>
              <a:srgbClr val="D0D9DE"/>
            </a:solidFill>
            <a:prstDash val="solid"/>
            <a:round/>
            <a:headEnd len="sm" w="sm" type="none"/>
            <a:tailEnd len="sm" w="sm" type="none"/>
          </a:ln>
        </p:spPr>
      </p:cxnSp>
      <p:cxnSp>
        <p:nvCxnSpPr>
          <p:cNvPr id="565" name="Google Shape;565;p41"/>
          <p:cNvCxnSpPr/>
          <p:nvPr/>
        </p:nvCxnSpPr>
        <p:spPr>
          <a:xfrm>
            <a:off x="9580525" y="2203824"/>
            <a:ext cx="1" cy="3577700"/>
          </a:xfrm>
          <a:prstGeom prst="straightConnector1">
            <a:avLst/>
          </a:prstGeom>
          <a:noFill/>
          <a:ln cap="flat" cmpd="sng" w="9525">
            <a:solidFill>
              <a:srgbClr val="D0D9DE"/>
            </a:solidFill>
            <a:prstDash val="solid"/>
            <a:round/>
            <a:headEnd len="sm" w="sm" type="none"/>
            <a:tailEnd len="sm" w="sm" type="none"/>
          </a:ln>
        </p:spPr>
      </p:cxnSp>
      <p:sp>
        <p:nvSpPr>
          <p:cNvPr id="566" name="Google Shape;566;p41"/>
          <p:cNvSpPr txBox="1"/>
          <p:nvPr>
            <p:ph idx="8" type="body"/>
          </p:nvPr>
        </p:nvSpPr>
        <p:spPr>
          <a:xfrm>
            <a:off x="2710805"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7" name="Google Shape;567;p41"/>
          <p:cNvSpPr txBox="1"/>
          <p:nvPr>
            <p:ph idx="9" type="body"/>
          </p:nvPr>
        </p:nvSpPr>
        <p:spPr>
          <a:xfrm>
            <a:off x="2710805"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8" name="Google Shape;568;p41"/>
          <p:cNvSpPr txBox="1"/>
          <p:nvPr>
            <p:ph idx="13" type="body"/>
          </p:nvPr>
        </p:nvSpPr>
        <p:spPr>
          <a:xfrm>
            <a:off x="2710805"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9" name="Google Shape;569;p41"/>
          <p:cNvSpPr txBox="1"/>
          <p:nvPr>
            <p:ph idx="14" type="body"/>
          </p:nvPr>
        </p:nvSpPr>
        <p:spPr>
          <a:xfrm>
            <a:off x="2710805"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0" name="Google Shape;570;p41"/>
          <p:cNvSpPr txBox="1"/>
          <p:nvPr>
            <p:ph idx="15" type="body"/>
          </p:nvPr>
        </p:nvSpPr>
        <p:spPr>
          <a:xfrm>
            <a:off x="2710805"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1" name="Google Shape;571;p41"/>
          <p:cNvSpPr txBox="1"/>
          <p:nvPr>
            <p:ph idx="16" type="body"/>
          </p:nvPr>
        </p:nvSpPr>
        <p:spPr>
          <a:xfrm>
            <a:off x="5028526" y="1458979"/>
            <a:ext cx="2146884"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2" name="Google Shape;572;p41"/>
          <p:cNvSpPr txBox="1"/>
          <p:nvPr>
            <p:ph idx="17" type="body"/>
          </p:nvPr>
        </p:nvSpPr>
        <p:spPr>
          <a:xfrm>
            <a:off x="5028526"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3" name="Google Shape;573;p41"/>
          <p:cNvSpPr txBox="1"/>
          <p:nvPr>
            <p:ph idx="18" type="body"/>
          </p:nvPr>
        </p:nvSpPr>
        <p:spPr>
          <a:xfrm>
            <a:off x="5028526"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4" name="Google Shape;574;p41"/>
          <p:cNvSpPr txBox="1"/>
          <p:nvPr>
            <p:ph idx="19" type="body"/>
          </p:nvPr>
        </p:nvSpPr>
        <p:spPr>
          <a:xfrm>
            <a:off x="5028526"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5" name="Google Shape;575;p41"/>
          <p:cNvSpPr txBox="1"/>
          <p:nvPr>
            <p:ph idx="20" type="body"/>
          </p:nvPr>
        </p:nvSpPr>
        <p:spPr>
          <a:xfrm>
            <a:off x="5028526"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6" name="Google Shape;576;p41"/>
          <p:cNvSpPr txBox="1"/>
          <p:nvPr>
            <p:ph idx="21" type="body"/>
          </p:nvPr>
        </p:nvSpPr>
        <p:spPr>
          <a:xfrm>
            <a:off x="7346247"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7" name="Google Shape;577;p41"/>
          <p:cNvSpPr txBox="1"/>
          <p:nvPr>
            <p:ph idx="22" type="body"/>
          </p:nvPr>
        </p:nvSpPr>
        <p:spPr>
          <a:xfrm>
            <a:off x="7346247"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8" name="Google Shape;578;p41"/>
          <p:cNvSpPr txBox="1"/>
          <p:nvPr>
            <p:ph idx="23" type="body"/>
          </p:nvPr>
        </p:nvSpPr>
        <p:spPr>
          <a:xfrm>
            <a:off x="7346247"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9" name="Google Shape;579;p41"/>
          <p:cNvSpPr txBox="1"/>
          <p:nvPr>
            <p:ph idx="24" type="body"/>
          </p:nvPr>
        </p:nvSpPr>
        <p:spPr>
          <a:xfrm>
            <a:off x="7346247"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0" name="Google Shape;580;p41"/>
          <p:cNvSpPr txBox="1"/>
          <p:nvPr>
            <p:ph idx="25" type="body"/>
          </p:nvPr>
        </p:nvSpPr>
        <p:spPr>
          <a:xfrm>
            <a:off x="9663969" y="3914589"/>
            <a:ext cx="2146884" cy="1307352"/>
          </a:xfrm>
          <a:prstGeom prst="rect">
            <a:avLst/>
          </a:prstGeom>
          <a:noFill/>
          <a:ln>
            <a:noFill/>
          </a:ln>
        </p:spPr>
        <p:txBody>
          <a:bodyPr anchorCtr="0" anchor="t" bIns="0" lIns="0" spcFirstLastPara="1" rIns="0" wrap="square" tIns="0">
            <a:noAutofit/>
          </a:bodyPr>
          <a:lstStyle>
            <a:lvl1pPr indent="-298450" lvl="0" marL="457200" algn="l">
              <a:lnSpc>
                <a:spcPct val="130000"/>
              </a:lnSpc>
              <a:spcBef>
                <a:spcPts val="0"/>
              </a:spcBef>
              <a:spcAft>
                <a:spcPts val="0"/>
              </a:spcAft>
              <a:buClr>
                <a:srgbClr val="666666"/>
              </a:buClr>
              <a:buSzPts val="1100"/>
              <a:buFont typeface="Arial"/>
              <a:buChar char="•"/>
              <a:defRPr b="0" sz="11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1" name="Google Shape;581;p41"/>
          <p:cNvSpPr txBox="1"/>
          <p:nvPr>
            <p:ph idx="26" type="body"/>
          </p:nvPr>
        </p:nvSpPr>
        <p:spPr>
          <a:xfrm>
            <a:off x="9663969" y="2668852"/>
            <a:ext cx="2146884" cy="26991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2" name="Google Shape;582;p41"/>
          <p:cNvSpPr txBox="1"/>
          <p:nvPr>
            <p:ph idx="27" type="body"/>
          </p:nvPr>
        </p:nvSpPr>
        <p:spPr>
          <a:xfrm>
            <a:off x="9663969" y="5320495"/>
            <a:ext cx="2146884" cy="61115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3" name="Google Shape;583;p41"/>
          <p:cNvSpPr txBox="1"/>
          <p:nvPr>
            <p:ph idx="28" type="body"/>
          </p:nvPr>
        </p:nvSpPr>
        <p:spPr>
          <a:xfrm>
            <a:off x="9663969" y="2953969"/>
            <a:ext cx="2146884" cy="82614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666666"/>
              </a:buClr>
              <a:buSzPts val="1000"/>
              <a:buFont typeface="Arial"/>
              <a:buNone/>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4" name="Google Shape;584;p41"/>
          <p:cNvSpPr/>
          <p:nvPr/>
        </p:nvSpPr>
        <p:spPr>
          <a:xfrm>
            <a:off x="1076456"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85" name="Google Shape;585;p41"/>
          <p:cNvSpPr/>
          <p:nvPr/>
        </p:nvSpPr>
        <p:spPr>
          <a:xfrm>
            <a:off x="3392665"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86" name="Google Shape;586;p41"/>
          <p:cNvSpPr/>
          <p:nvPr/>
        </p:nvSpPr>
        <p:spPr>
          <a:xfrm>
            <a:off x="5708874"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587" name="Google Shape;587;p41"/>
          <p:cNvCxnSpPr/>
          <p:nvPr/>
        </p:nvCxnSpPr>
        <p:spPr>
          <a:xfrm>
            <a:off x="9578550" y="5441800"/>
            <a:ext cx="0" cy="497318"/>
          </a:xfrm>
          <a:prstGeom prst="straightConnector1">
            <a:avLst/>
          </a:prstGeom>
          <a:noFill/>
          <a:ln cap="flat" cmpd="sng" w="9525">
            <a:solidFill>
              <a:srgbClr val="D0D9DE"/>
            </a:solidFill>
            <a:prstDash val="solid"/>
            <a:round/>
            <a:headEnd len="sm" w="sm" type="none"/>
            <a:tailEnd len="sm" w="sm" type="none"/>
          </a:ln>
        </p:spPr>
      </p:cxnSp>
      <p:sp>
        <p:nvSpPr>
          <p:cNvPr id="588" name="Google Shape;588;p41"/>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41"/>
          <p:cNvSpPr txBox="1"/>
          <p:nvPr>
            <p:ph idx="29" type="body"/>
          </p:nvPr>
        </p:nvSpPr>
        <p:spPr>
          <a:xfrm>
            <a:off x="7306011" y="1458979"/>
            <a:ext cx="4507865" cy="26990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0" name="Google Shape;590;p41"/>
          <p:cNvSpPr/>
          <p:nvPr/>
        </p:nvSpPr>
        <p:spPr>
          <a:xfrm>
            <a:off x="9189434" y="1800862"/>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591" name="Google Shape;591;p41"/>
          <p:cNvCxnSpPr/>
          <p:nvPr/>
        </p:nvCxnSpPr>
        <p:spPr>
          <a:xfrm>
            <a:off x="395929" y="3847363"/>
            <a:ext cx="11429650" cy="0"/>
          </a:xfrm>
          <a:prstGeom prst="straightConnector1">
            <a:avLst/>
          </a:prstGeom>
          <a:noFill/>
          <a:ln cap="flat" cmpd="sng" w="9525">
            <a:solidFill>
              <a:srgbClr val="CDE0EF"/>
            </a:solidFill>
            <a:prstDash val="solid"/>
            <a:round/>
            <a:headEnd len="sm" w="sm" type="none"/>
            <a:tailEnd len="sm" w="sm" type="none"/>
          </a:ln>
        </p:spPr>
      </p:cxnSp>
      <p:cxnSp>
        <p:nvCxnSpPr>
          <p:cNvPr id="592" name="Google Shape;592;p41"/>
          <p:cNvCxnSpPr/>
          <p:nvPr/>
        </p:nvCxnSpPr>
        <p:spPr>
          <a:xfrm>
            <a:off x="395929" y="5266774"/>
            <a:ext cx="11429650" cy="0"/>
          </a:xfrm>
          <a:prstGeom prst="straightConnector1">
            <a:avLst/>
          </a:prstGeom>
          <a:noFill/>
          <a:ln cap="flat" cmpd="sng" w="9525">
            <a:solidFill>
              <a:srgbClr val="CDE0EF"/>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5 Column 2x">
  <p:cSld name="Timeline 5 Column 2x">
    <p:spTree>
      <p:nvGrpSpPr>
        <p:cNvPr id="593" name="Shape 593"/>
        <p:cNvGrpSpPr/>
        <p:nvPr/>
      </p:nvGrpSpPr>
      <p:grpSpPr>
        <a:xfrm>
          <a:off x="0" y="0"/>
          <a:ext cx="0" cy="0"/>
          <a:chOff x="0" y="0"/>
          <a:chExt cx="0" cy="0"/>
        </a:xfrm>
      </p:grpSpPr>
      <p:sp>
        <p:nvSpPr>
          <p:cNvPr id="594" name="Google Shape;594;p42"/>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95" name="Google Shape;595;p42"/>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596" name="Google Shape;596;p42"/>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7" name="Google Shape;597;p42"/>
          <p:cNvSpPr txBox="1"/>
          <p:nvPr>
            <p:ph idx="3" type="body"/>
          </p:nvPr>
        </p:nvSpPr>
        <p:spPr>
          <a:xfrm>
            <a:off x="393084" y="2886937"/>
            <a:ext cx="2146884" cy="36064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8" name="Google Shape;598;p42"/>
          <p:cNvSpPr txBox="1"/>
          <p:nvPr>
            <p:ph idx="4" type="body"/>
          </p:nvPr>
        </p:nvSpPr>
        <p:spPr>
          <a:xfrm>
            <a:off x="393084" y="3259678"/>
            <a:ext cx="2146884" cy="2503703"/>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99" name="Google Shape;599;p42"/>
          <p:cNvCxnSpPr>
            <a:stCxn id="600" idx="6"/>
          </p:cNvCxnSpPr>
          <p:nvPr/>
        </p:nvCxnSpPr>
        <p:spPr>
          <a:xfrm>
            <a:off x="1545145" y="2576728"/>
            <a:ext cx="10217400" cy="6000"/>
          </a:xfrm>
          <a:prstGeom prst="straightConnector1">
            <a:avLst/>
          </a:prstGeom>
          <a:noFill/>
          <a:ln cap="flat" cmpd="sng" w="38100">
            <a:solidFill>
              <a:srgbClr val="D0D9DE"/>
            </a:solidFill>
            <a:prstDash val="solid"/>
            <a:round/>
            <a:headEnd len="sm" w="sm" type="none"/>
            <a:tailEnd len="med" w="med" type="triangle"/>
          </a:ln>
        </p:spPr>
      </p:cxnSp>
      <p:cxnSp>
        <p:nvCxnSpPr>
          <p:cNvPr id="601" name="Google Shape;601;p42"/>
          <p:cNvCxnSpPr/>
          <p:nvPr/>
        </p:nvCxnSpPr>
        <p:spPr>
          <a:xfrm>
            <a:off x="2629472" y="2576286"/>
            <a:ext cx="0" cy="3193143"/>
          </a:xfrm>
          <a:prstGeom prst="straightConnector1">
            <a:avLst/>
          </a:prstGeom>
          <a:noFill/>
          <a:ln cap="flat" cmpd="sng" w="9525">
            <a:solidFill>
              <a:srgbClr val="D0D9DE"/>
            </a:solidFill>
            <a:prstDash val="solid"/>
            <a:round/>
            <a:headEnd len="sm" w="sm" type="none"/>
            <a:tailEnd len="sm" w="sm" type="none"/>
          </a:ln>
        </p:spPr>
      </p:cxnSp>
      <p:cxnSp>
        <p:nvCxnSpPr>
          <p:cNvPr id="602" name="Google Shape;602;p42"/>
          <p:cNvCxnSpPr/>
          <p:nvPr/>
        </p:nvCxnSpPr>
        <p:spPr>
          <a:xfrm>
            <a:off x="4938426" y="2576286"/>
            <a:ext cx="0" cy="3187095"/>
          </a:xfrm>
          <a:prstGeom prst="straightConnector1">
            <a:avLst/>
          </a:prstGeom>
          <a:noFill/>
          <a:ln cap="flat" cmpd="sng" w="9525">
            <a:solidFill>
              <a:srgbClr val="D0D9DE"/>
            </a:solidFill>
            <a:prstDash val="solid"/>
            <a:round/>
            <a:headEnd len="sm" w="sm" type="none"/>
            <a:tailEnd len="sm" w="sm" type="none"/>
          </a:ln>
        </p:spPr>
      </p:cxnSp>
      <p:cxnSp>
        <p:nvCxnSpPr>
          <p:cNvPr id="603" name="Google Shape;603;p42"/>
          <p:cNvCxnSpPr/>
          <p:nvPr/>
        </p:nvCxnSpPr>
        <p:spPr>
          <a:xfrm>
            <a:off x="7259477" y="2582333"/>
            <a:ext cx="0" cy="3181048"/>
          </a:xfrm>
          <a:prstGeom prst="straightConnector1">
            <a:avLst/>
          </a:prstGeom>
          <a:noFill/>
          <a:ln cap="flat" cmpd="sng" w="9525">
            <a:solidFill>
              <a:srgbClr val="D0D9DE"/>
            </a:solidFill>
            <a:prstDash val="solid"/>
            <a:round/>
            <a:headEnd len="sm" w="sm" type="none"/>
            <a:tailEnd len="sm" w="sm" type="none"/>
          </a:ln>
        </p:spPr>
      </p:cxnSp>
      <p:sp>
        <p:nvSpPr>
          <p:cNvPr id="604" name="Google Shape;604;p42"/>
          <p:cNvSpPr txBox="1"/>
          <p:nvPr>
            <p:ph idx="5" type="body"/>
          </p:nvPr>
        </p:nvSpPr>
        <p:spPr>
          <a:xfrm>
            <a:off x="2710805" y="2886937"/>
            <a:ext cx="2146884" cy="36064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5" name="Google Shape;605;p42"/>
          <p:cNvSpPr txBox="1"/>
          <p:nvPr>
            <p:ph idx="6" type="body"/>
          </p:nvPr>
        </p:nvSpPr>
        <p:spPr>
          <a:xfrm>
            <a:off x="2710805" y="3259678"/>
            <a:ext cx="2146884" cy="2503703"/>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6" name="Google Shape;606;p42"/>
          <p:cNvSpPr txBox="1"/>
          <p:nvPr>
            <p:ph idx="7" type="body"/>
          </p:nvPr>
        </p:nvSpPr>
        <p:spPr>
          <a:xfrm>
            <a:off x="5028526" y="2886937"/>
            <a:ext cx="2146884" cy="36064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7" name="Google Shape;607;p42"/>
          <p:cNvSpPr txBox="1"/>
          <p:nvPr>
            <p:ph idx="8" type="body"/>
          </p:nvPr>
        </p:nvSpPr>
        <p:spPr>
          <a:xfrm>
            <a:off x="5028526" y="3259678"/>
            <a:ext cx="2146884" cy="2503703"/>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8" name="Google Shape;608;p42"/>
          <p:cNvSpPr txBox="1"/>
          <p:nvPr>
            <p:ph idx="9" type="body"/>
          </p:nvPr>
        </p:nvSpPr>
        <p:spPr>
          <a:xfrm>
            <a:off x="7346247" y="2886937"/>
            <a:ext cx="2154445" cy="36064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9" name="Google Shape;609;p42"/>
          <p:cNvSpPr txBox="1"/>
          <p:nvPr>
            <p:ph idx="13" type="body"/>
          </p:nvPr>
        </p:nvSpPr>
        <p:spPr>
          <a:xfrm>
            <a:off x="7346247" y="3259678"/>
            <a:ext cx="2146884" cy="2503703"/>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0" name="Google Shape;610;p42"/>
          <p:cNvSpPr txBox="1"/>
          <p:nvPr>
            <p:ph idx="14" type="body"/>
          </p:nvPr>
        </p:nvSpPr>
        <p:spPr>
          <a:xfrm>
            <a:off x="9663969" y="3259678"/>
            <a:ext cx="2146884" cy="2503703"/>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1" name="Google Shape;611;p42"/>
          <p:cNvSpPr/>
          <p:nvPr/>
        </p:nvSpPr>
        <p:spPr>
          <a:xfrm>
            <a:off x="1076456" y="1603608"/>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612" name="Google Shape;612;p42"/>
          <p:cNvCxnSpPr/>
          <p:nvPr/>
        </p:nvCxnSpPr>
        <p:spPr>
          <a:xfrm>
            <a:off x="9580525" y="2570238"/>
            <a:ext cx="0" cy="3217330"/>
          </a:xfrm>
          <a:prstGeom prst="straightConnector1">
            <a:avLst/>
          </a:prstGeom>
          <a:noFill/>
          <a:ln cap="flat" cmpd="sng" w="9525">
            <a:solidFill>
              <a:srgbClr val="D0D9DE"/>
            </a:solidFill>
            <a:prstDash val="solid"/>
            <a:round/>
            <a:headEnd len="sm" w="sm" type="none"/>
            <a:tailEnd len="sm" w="sm" type="none"/>
          </a:ln>
        </p:spPr>
      </p:cxnSp>
      <p:sp>
        <p:nvSpPr>
          <p:cNvPr id="600" name="Google Shape;600;p42"/>
          <p:cNvSpPr/>
          <p:nvPr/>
        </p:nvSpPr>
        <p:spPr>
          <a:xfrm>
            <a:off x="1387908" y="2498110"/>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13" name="Google Shape;613;p42"/>
          <p:cNvCxnSpPr>
            <a:stCxn id="600" idx="0"/>
            <a:endCxn id="611" idx="4"/>
          </p:cNvCxnSpPr>
          <p:nvPr/>
        </p:nvCxnSpPr>
        <p:spPr>
          <a:xfrm rot="10800000">
            <a:off x="1466527" y="2383810"/>
            <a:ext cx="0" cy="114300"/>
          </a:xfrm>
          <a:prstGeom prst="straightConnector1">
            <a:avLst/>
          </a:prstGeom>
          <a:noFill/>
          <a:ln cap="flat" cmpd="sng" w="25400">
            <a:solidFill>
              <a:srgbClr val="028EDA"/>
            </a:solidFill>
            <a:prstDash val="dot"/>
            <a:round/>
            <a:headEnd len="sm" w="sm" type="none"/>
            <a:tailEnd len="sm" w="sm" type="none"/>
          </a:ln>
        </p:spPr>
      </p:cxnSp>
      <p:sp>
        <p:nvSpPr>
          <p:cNvPr id="614" name="Google Shape;614;p42"/>
          <p:cNvSpPr/>
          <p:nvPr/>
        </p:nvSpPr>
        <p:spPr>
          <a:xfrm>
            <a:off x="3386618" y="1603608"/>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15" name="Google Shape;615;p42"/>
          <p:cNvSpPr/>
          <p:nvPr/>
        </p:nvSpPr>
        <p:spPr>
          <a:xfrm>
            <a:off x="3698070" y="2498110"/>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16" name="Google Shape;616;p42"/>
          <p:cNvCxnSpPr>
            <a:stCxn id="615" idx="0"/>
            <a:endCxn id="614" idx="4"/>
          </p:cNvCxnSpPr>
          <p:nvPr/>
        </p:nvCxnSpPr>
        <p:spPr>
          <a:xfrm rot="10800000">
            <a:off x="3776688" y="2383810"/>
            <a:ext cx="0" cy="114300"/>
          </a:xfrm>
          <a:prstGeom prst="straightConnector1">
            <a:avLst/>
          </a:prstGeom>
          <a:noFill/>
          <a:ln cap="flat" cmpd="sng" w="25400">
            <a:solidFill>
              <a:srgbClr val="028EDA"/>
            </a:solidFill>
            <a:prstDash val="dot"/>
            <a:round/>
            <a:headEnd len="sm" w="sm" type="none"/>
            <a:tailEnd len="sm" w="sm" type="none"/>
          </a:ln>
        </p:spPr>
      </p:cxnSp>
      <p:sp>
        <p:nvSpPr>
          <p:cNvPr id="617" name="Google Shape;617;p42"/>
          <p:cNvSpPr/>
          <p:nvPr/>
        </p:nvSpPr>
        <p:spPr>
          <a:xfrm>
            <a:off x="5708875" y="1603608"/>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18" name="Google Shape;618;p42"/>
          <p:cNvSpPr/>
          <p:nvPr/>
        </p:nvSpPr>
        <p:spPr>
          <a:xfrm>
            <a:off x="6020327" y="2498110"/>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19" name="Google Shape;619;p42"/>
          <p:cNvCxnSpPr>
            <a:stCxn id="618" idx="0"/>
            <a:endCxn id="617" idx="4"/>
          </p:cNvCxnSpPr>
          <p:nvPr/>
        </p:nvCxnSpPr>
        <p:spPr>
          <a:xfrm rot="10800000">
            <a:off x="6098945" y="2383810"/>
            <a:ext cx="0" cy="114300"/>
          </a:xfrm>
          <a:prstGeom prst="straightConnector1">
            <a:avLst/>
          </a:prstGeom>
          <a:noFill/>
          <a:ln cap="flat" cmpd="sng" w="25400">
            <a:solidFill>
              <a:srgbClr val="028EDA"/>
            </a:solidFill>
            <a:prstDash val="dot"/>
            <a:round/>
            <a:headEnd len="sm" w="sm" type="none"/>
            <a:tailEnd len="sm" w="sm" type="none"/>
          </a:ln>
        </p:spPr>
      </p:cxnSp>
      <p:sp>
        <p:nvSpPr>
          <p:cNvPr id="620" name="Google Shape;620;p42"/>
          <p:cNvSpPr/>
          <p:nvPr/>
        </p:nvSpPr>
        <p:spPr>
          <a:xfrm>
            <a:off x="8043227" y="1603608"/>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21" name="Google Shape;621;p42"/>
          <p:cNvSpPr/>
          <p:nvPr/>
        </p:nvSpPr>
        <p:spPr>
          <a:xfrm>
            <a:off x="8354679" y="2498110"/>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22" name="Google Shape;622;p42"/>
          <p:cNvCxnSpPr>
            <a:stCxn id="621" idx="0"/>
            <a:endCxn id="620" idx="4"/>
          </p:cNvCxnSpPr>
          <p:nvPr/>
        </p:nvCxnSpPr>
        <p:spPr>
          <a:xfrm rot="10800000">
            <a:off x="8433297" y="2383810"/>
            <a:ext cx="0" cy="114300"/>
          </a:xfrm>
          <a:prstGeom prst="straightConnector1">
            <a:avLst/>
          </a:prstGeom>
          <a:noFill/>
          <a:ln cap="flat" cmpd="sng" w="25400">
            <a:solidFill>
              <a:srgbClr val="028EDA"/>
            </a:solidFill>
            <a:prstDash val="dot"/>
            <a:round/>
            <a:headEnd len="sm" w="sm" type="none"/>
            <a:tailEnd len="sm" w="sm" type="none"/>
          </a:ln>
        </p:spPr>
      </p:cxnSp>
      <p:sp>
        <p:nvSpPr>
          <p:cNvPr id="623" name="Google Shape;623;p42"/>
          <p:cNvSpPr/>
          <p:nvPr/>
        </p:nvSpPr>
        <p:spPr>
          <a:xfrm>
            <a:off x="10658793" y="2498110"/>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24" name="Google Shape;624;p42"/>
          <p:cNvCxnSpPr/>
          <p:nvPr/>
        </p:nvCxnSpPr>
        <p:spPr>
          <a:xfrm rot="10800000">
            <a:off x="10737411" y="2293028"/>
            <a:ext cx="1" cy="205082"/>
          </a:xfrm>
          <a:prstGeom prst="straightConnector1">
            <a:avLst/>
          </a:prstGeom>
          <a:noFill/>
          <a:ln cap="flat" cmpd="sng" w="25400">
            <a:solidFill>
              <a:srgbClr val="028EDA"/>
            </a:solidFill>
            <a:prstDash val="dot"/>
            <a:round/>
            <a:headEnd len="sm" w="sm" type="none"/>
            <a:tailEnd len="sm" w="sm" type="none"/>
          </a:ln>
        </p:spPr>
      </p:cxnSp>
      <p:sp>
        <p:nvSpPr>
          <p:cNvPr id="625" name="Google Shape;625;p42"/>
          <p:cNvSpPr txBox="1"/>
          <p:nvPr>
            <p:ph idx="15" type="body"/>
          </p:nvPr>
        </p:nvSpPr>
        <p:spPr>
          <a:xfrm>
            <a:off x="9662456" y="2886937"/>
            <a:ext cx="2148397" cy="360646"/>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6" name="Google Shape;626;p42"/>
          <p:cNvSpPr/>
          <p:nvPr/>
        </p:nvSpPr>
        <p:spPr>
          <a:xfrm>
            <a:off x="10347341" y="1603608"/>
            <a:ext cx="780140" cy="78014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27" name="Google Shape;627;p42"/>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4 Column No Icons Footer">
  <p:cSld name="Timeline 4 Column No Icons Footer">
    <p:spTree>
      <p:nvGrpSpPr>
        <p:cNvPr id="628" name="Shape 628"/>
        <p:cNvGrpSpPr/>
        <p:nvPr/>
      </p:nvGrpSpPr>
      <p:grpSpPr>
        <a:xfrm>
          <a:off x="0" y="0"/>
          <a:ext cx="0" cy="0"/>
          <a:chOff x="0" y="0"/>
          <a:chExt cx="0" cy="0"/>
        </a:xfrm>
      </p:grpSpPr>
      <p:sp>
        <p:nvSpPr>
          <p:cNvPr id="629" name="Google Shape;629;p43"/>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30" name="Google Shape;630;p43"/>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631" name="Google Shape;631;p43"/>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2" name="Google Shape;632;p43"/>
          <p:cNvSpPr txBox="1"/>
          <p:nvPr>
            <p:ph idx="3" type="body"/>
          </p:nvPr>
        </p:nvSpPr>
        <p:spPr>
          <a:xfrm>
            <a:off x="393084" y="4332336"/>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3" name="Google Shape;633;p43"/>
          <p:cNvSpPr txBox="1"/>
          <p:nvPr>
            <p:ph idx="4" type="body"/>
          </p:nvPr>
        </p:nvSpPr>
        <p:spPr>
          <a:xfrm>
            <a:off x="393084" y="2177152"/>
            <a:ext cx="2582308" cy="1898944"/>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4" name="Google Shape;634;p43"/>
          <p:cNvSpPr txBox="1"/>
          <p:nvPr>
            <p:ph idx="5" type="body"/>
          </p:nvPr>
        </p:nvSpPr>
        <p:spPr>
          <a:xfrm>
            <a:off x="393084" y="1526228"/>
            <a:ext cx="2582308" cy="505772"/>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35" name="Google Shape;635;p43"/>
          <p:cNvCxnSpPr/>
          <p:nvPr/>
        </p:nvCxnSpPr>
        <p:spPr>
          <a:xfrm>
            <a:off x="1698569" y="4239813"/>
            <a:ext cx="10063904" cy="0"/>
          </a:xfrm>
          <a:prstGeom prst="straightConnector1">
            <a:avLst/>
          </a:prstGeom>
          <a:noFill/>
          <a:ln cap="flat" cmpd="sng" w="38100">
            <a:solidFill>
              <a:srgbClr val="D0D9DE"/>
            </a:solidFill>
            <a:prstDash val="solid"/>
            <a:round/>
            <a:headEnd len="sm" w="sm" type="none"/>
            <a:tailEnd len="med" w="med" type="triangle"/>
          </a:ln>
        </p:spPr>
      </p:cxnSp>
      <p:sp>
        <p:nvSpPr>
          <p:cNvPr id="636" name="Google Shape;636;p43"/>
          <p:cNvSpPr/>
          <p:nvPr/>
        </p:nvSpPr>
        <p:spPr>
          <a:xfrm>
            <a:off x="1605620" y="415514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7" name="Google Shape;637;p43"/>
          <p:cNvSpPr txBox="1"/>
          <p:nvPr>
            <p:ph idx="6" type="body"/>
          </p:nvPr>
        </p:nvSpPr>
        <p:spPr>
          <a:xfrm>
            <a:off x="3308000" y="4332336"/>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8" name="Google Shape;638;p43"/>
          <p:cNvSpPr txBox="1"/>
          <p:nvPr>
            <p:ph idx="7" type="body"/>
          </p:nvPr>
        </p:nvSpPr>
        <p:spPr>
          <a:xfrm>
            <a:off x="3308000" y="2177152"/>
            <a:ext cx="2582308" cy="1898944"/>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9" name="Google Shape;639;p43"/>
          <p:cNvSpPr txBox="1"/>
          <p:nvPr>
            <p:ph idx="8" type="body"/>
          </p:nvPr>
        </p:nvSpPr>
        <p:spPr>
          <a:xfrm>
            <a:off x="3308000" y="1526228"/>
            <a:ext cx="2582308" cy="505772"/>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0" name="Google Shape;640;p43"/>
          <p:cNvSpPr/>
          <p:nvPr/>
        </p:nvSpPr>
        <p:spPr>
          <a:xfrm>
            <a:off x="4520536" y="415514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1" name="Google Shape;641;p43"/>
          <p:cNvSpPr txBox="1"/>
          <p:nvPr>
            <p:ph idx="9" type="body"/>
          </p:nvPr>
        </p:nvSpPr>
        <p:spPr>
          <a:xfrm>
            <a:off x="6271297" y="4332336"/>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2" name="Google Shape;642;p43"/>
          <p:cNvSpPr txBox="1"/>
          <p:nvPr>
            <p:ph idx="13" type="body"/>
          </p:nvPr>
        </p:nvSpPr>
        <p:spPr>
          <a:xfrm>
            <a:off x="6271297" y="2177152"/>
            <a:ext cx="2582308" cy="1898944"/>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3" name="Google Shape;643;p43"/>
          <p:cNvSpPr txBox="1"/>
          <p:nvPr>
            <p:ph idx="14" type="body"/>
          </p:nvPr>
        </p:nvSpPr>
        <p:spPr>
          <a:xfrm>
            <a:off x="6271297" y="1526228"/>
            <a:ext cx="2582308" cy="505772"/>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4" name="Google Shape;644;p43"/>
          <p:cNvSpPr/>
          <p:nvPr/>
        </p:nvSpPr>
        <p:spPr>
          <a:xfrm>
            <a:off x="7483833" y="415514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5" name="Google Shape;645;p43"/>
          <p:cNvSpPr txBox="1"/>
          <p:nvPr>
            <p:ph idx="15" type="body"/>
          </p:nvPr>
        </p:nvSpPr>
        <p:spPr>
          <a:xfrm>
            <a:off x="9236196" y="4332336"/>
            <a:ext cx="2582308"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43"/>
          <p:cNvSpPr txBox="1"/>
          <p:nvPr>
            <p:ph idx="16" type="body"/>
          </p:nvPr>
        </p:nvSpPr>
        <p:spPr>
          <a:xfrm>
            <a:off x="9236196" y="2177152"/>
            <a:ext cx="2582308" cy="1898944"/>
          </a:xfrm>
          <a:prstGeom prst="rect">
            <a:avLst/>
          </a:prstGeom>
          <a:noFill/>
          <a:ln>
            <a:noFill/>
          </a:ln>
        </p:spPr>
        <p:txBody>
          <a:bodyPr anchorCtr="0" anchor="t" bIns="0" lIns="0" spcFirstLastPara="1" rIns="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7" name="Google Shape;647;p43"/>
          <p:cNvSpPr txBox="1"/>
          <p:nvPr>
            <p:ph idx="17" type="body"/>
          </p:nvPr>
        </p:nvSpPr>
        <p:spPr>
          <a:xfrm>
            <a:off x="9236196" y="1526228"/>
            <a:ext cx="2582308" cy="505772"/>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8" name="Google Shape;648;p43"/>
          <p:cNvSpPr/>
          <p:nvPr/>
        </p:nvSpPr>
        <p:spPr>
          <a:xfrm>
            <a:off x="10448732" y="415514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49" name="Google Shape;649;p43"/>
          <p:cNvCxnSpPr/>
          <p:nvPr/>
        </p:nvCxnSpPr>
        <p:spPr>
          <a:xfrm flipH="1">
            <a:off x="3144725" y="1522699"/>
            <a:ext cx="1" cy="2710634"/>
          </a:xfrm>
          <a:prstGeom prst="straightConnector1">
            <a:avLst/>
          </a:prstGeom>
          <a:noFill/>
          <a:ln cap="flat" cmpd="sng" w="9525">
            <a:solidFill>
              <a:srgbClr val="D0D9DE"/>
            </a:solidFill>
            <a:prstDash val="solid"/>
            <a:round/>
            <a:headEnd len="sm" w="sm" type="none"/>
            <a:tailEnd len="sm" w="sm" type="none"/>
          </a:ln>
        </p:spPr>
      </p:cxnSp>
      <p:cxnSp>
        <p:nvCxnSpPr>
          <p:cNvPr id="650" name="Google Shape;650;p43"/>
          <p:cNvCxnSpPr/>
          <p:nvPr/>
        </p:nvCxnSpPr>
        <p:spPr>
          <a:xfrm flipH="1">
            <a:off x="6095926" y="1522699"/>
            <a:ext cx="1" cy="2716682"/>
          </a:xfrm>
          <a:prstGeom prst="straightConnector1">
            <a:avLst/>
          </a:prstGeom>
          <a:noFill/>
          <a:ln cap="flat" cmpd="sng" w="9525">
            <a:solidFill>
              <a:srgbClr val="D0D9DE"/>
            </a:solidFill>
            <a:prstDash val="solid"/>
            <a:round/>
            <a:headEnd len="sm" w="sm" type="none"/>
            <a:tailEnd len="sm" w="sm" type="none"/>
          </a:ln>
        </p:spPr>
      </p:cxnSp>
      <p:cxnSp>
        <p:nvCxnSpPr>
          <p:cNvPr id="651" name="Google Shape;651;p43"/>
          <p:cNvCxnSpPr/>
          <p:nvPr/>
        </p:nvCxnSpPr>
        <p:spPr>
          <a:xfrm flipH="1">
            <a:off x="9059223" y="1522699"/>
            <a:ext cx="1" cy="2716682"/>
          </a:xfrm>
          <a:prstGeom prst="straightConnector1">
            <a:avLst/>
          </a:prstGeom>
          <a:noFill/>
          <a:ln cap="flat" cmpd="sng" w="9525">
            <a:solidFill>
              <a:srgbClr val="D0D9DE"/>
            </a:solidFill>
            <a:prstDash val="solid"/>
            <a:round/>
            <a:headEnd len="sm" w="sm" type="none"/>
            <a:tailEnd len="sm" w="sm" type="none"/>
          </a:ln>
        </p:spPr>
      </p:cxnSp>
      <p:sp>
        <p:nvSpPr>
          <p:cNvPr id="652" name="Google Shape;652;p43"/>
          <p:cNvSpPr txBox="1"/>
          <p:nvPr>
            <p:ph idx="18" type="body"/>
          </p:nvPr>
        </p:nvSpPr>
        <p:spPr>
          <a:xfrm>
            <a:off x="393083" y="4846387"/>
            <a:ext cx="11423817" cy="361950"/>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200"/>
              <a:buNone/>
              <a:defRPr sz="12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3" name="Google Shape;653;p43"/>
          <p:cNvSpPr txBox="1"/>
          <p:nvPr>
            <p:ph idx="19" type="body"/>
          </p:nvPr>
        </p:nvSpPr>
        <p:spPr>
          <a:xfrm>
            <a:off x="387037" y="5321905"/>
            <a:ext cx="11429864" cy="635000"/>
          </a:xfrm>
          <a:prstGeom prst="rect">
            <a:avLst/>
          </a:prstGeom>
          <a:noFill/>
          <a:ln>
            <a:noFill/>
          </a:ln>
        </p:spPr>
        <p:txBody>
          <a:bodyPr anchorCtr="0" anchor="t" bIns="0" lIns="1371600" spcFirstLastPara="1" rIns="1371600" wrap="square" tIns="0">
            <a:noAutofit/>
          </a:bodyPr>
          <a:lstStyle>
            <a:lvl1pPr indent="-292100" lvl="0" marL="457200" algn="l">
              <a:lnSpc>
                <a:spcPct val="130000"/>
              </a:lnSpc>
              <a:spcBef>
                <a:spcPts val="0"/>
              </a:spcBef>
              <a:spcAft>
                <a:spcPts val="0"/>
              </a:spcAft>
              <a:buClr>
                <a:srgbClr val="666666"/>
              </a:buClr>
              <a:buSzPts val="1000"/>
              <a:buFont typeface="Arial"/>
              <a:buChar char="•"/>
              <a:defRPr b="0" sz="10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4" name="Google Shape;654;p43"/>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5 Column Icons">
  <p:cSld name="Timeline 5 Column Icons">
    <p:spTree>
      <p:nvGrpSpPr>
        <p:cNvPr id="655" name="Shape 655"/>
        <p:cNvGrpSpPr/>
        <p:nvPr/>
      </p:nvGrpSpPr>
      <p:grpSpPr>
        <a:xfrm>
          <a:off x="0" y="0"/>
          <a:ext cx="0" cy="0"/>
          <a:chOff x="0" y="0"/>
          <a:chExt cx="0" cy="0"/>
        </a:xfrm>
      </p:grpSpPr>
      <p:sp>
        <p:nvSpPr>
          <p:cNvPr id="656" name="Google Shape;656;p44"/>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57" name="Google Shape;657;p44"/>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658" name="Google Shape;658;p44"/>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9" name="Google Shape;659;p44"/>
          <p:cNvSpPr/>
          <p:nvPr/>
        </p:nvSpPr>
        <p:spPr>
          <a:xfrm>
            <a:off x="1100647" y="1782763"/>
            <a:ext cx="683378" cy="682095"/>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60" name="Google Shape;660;p44"/>
          <p:cNvSpPr txBox="1"/>
          <p:nvPr>
            <p:ph idx="3" type="body"/>
          </p:nvPr>
        </p:nvSpPr>
        <p:spPr>
          <a:xfrm>
            <a:off x="393084" y="3280985"/>
            <a:ext cx="2098504" cy="256895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1" name="Google Shape;661;p44"/>
          <p:cNvSpPr txBox="1"/>
          <p:nvPr>
            <p:ph idx="4" type="body"/>
          </p:nvPr>
        </p:nvSpPr>
        <p:spPr>
          <a:xfrm>
            <a:off x="393084" y="2911133"/>
            <a:ext cx="2098504" cy="36112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62" name="Google Shape;662;p44"/>
          <p:cNvCxnSpPr>
            <a:stCxn id="663" idx="6"/>
          </p:cNvCxnSpPr>
          <p:nvPr/>
        </p:nvCxnSpPr>
        <p:spPr>
          <a:xfrm>
            <a:off x="1520955" y="2685604"/>
            <a:ext cx="10290000" cy="0"/>
          </a:xfrm>
          <a:prstGeom prst="straightConnector1">
            <a:avLst/>
          </a:prstGeom>
          <a:noFill/>
          <a:ln cap="flat" cmpd="sng" w="38100">
            <a:solidFill>
              <a:srgbClr val="D0D9DE"/>
            </a:solidFill>
            <a:prstDash val="solid"/>
            <a:round/>
            <a:headEnd len="sm" w="sm" type="none"/>
            <a:tailEnd len="med" w="med" type="triangle"/>
          </a:ln>
        </p:spPr>
      </p:cxnSp>
      <p:sp>
        <p:nvSpPr>
          <p:cNvPr id="663" name="Google Shape;663;p44"/>
          <p:cNvSpPr/>
          <p:nvPr/>
        </p:nvSpPr>
        <p:spPr>
          <a:xfrm>
            <a:off x="1363718" y="260698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4" name="Google Shape;664;p44"/>
          <p:cNvCxnSpPr>
            <a:stCxn id="663" idx="0"/>
            <a:endCxn id="659" idx="4"/>
          </p:cNvCxnSpPr>
          <p:nvPr/>
        </p:nvCxnSpPr>
        <p:spPr>
          <a:xfrm rot="10800000">
            <a:off x="1442336" y="2464786"/>
            <a:ext cx="0" cy="142200"/>
          </a:xfrm>
          <a:prstGeom prst="straightConnector1">
            <a:avLst/>
          </a:prstGeom>
          <a:noFill/>
          <a:ln cap="flat" cmpd="sng" w="25400">
            <a:solidFill>
              <a:srgbClr val="028EDA"/>
            </a:solidFill>
            <a:prstDash val="dot"/>
            <a:round/>
            <a:headEnd len="sm" w="sm" type="none"/>
            <a:tailEnd len="sm" w="sm" type="none"/>
          </a:ln>
        </p:spPr>
      </p:cxnSp>
      <p:cxnSp>
        <p:nvCxnSpPr>
          <p:cNvPr id="665" name="Google Shape;665;p44"/>
          <p:cNvCxnSpPr/>
          <p:nvPr/>
        </p:nvCxnSpPr>
        <p:spPr>
          <a:xfrm>
            <a:off x="2611332" y="3271762"/>
            <a:ext cx="0" cy="2576776"/>
          </a:xfrm>
          <a:prstGeom prst="straightConnector1">
            <a:avLst/>
          </a:prstGeom>
          <a:noFill/>
          <a:ln cap="flat" cmpd="sng" w="9525">
            <a:solidFill>
              <a:srgbClr val="D0D9DE"/>
            </a:solidFill>
            <a:prstDash val="solid"/>
            <a:round/>
            <a:headEnd len="sm" w="sm" type="none"/>
            <a:tailEnd len="sm" w="sm" type="none"/>
          </a:ln>
        </p:spPr>
      </p:cxnSp>
      <p:cxnSp>
        <p:nvCxnSpPr>
          <p:cNvPr id="666" name="Google Shape;666;p44"/>
          <p:cNvCxnSpPr/>
          <p:nvPr/>
        </p:nvCxnSpPr>
        <p:spPr>
          <a:xfrm>
            <a:off x="4938424" y="3271762"/>
            <a:ext cx="0" cy="2576776"/>
          </a:xfrm>
          <a:prstGeom prst="straightConnector1">
            <a:avLst/>
          </a:prstGeom>
          <a:noFill/>
          <a:ln cap="flat" cmpd="sng" w="9525">
            <a:solidFill>
              <a:srgbClr val="D0D9DE"/>
            </a:solidFill>
            <a:prstDash val="solid"/>
            <a:round/>
            <a:headEnd len="sm" w="sm" type="none"/>
            <a:tailEnd len="sm" w="sm" type="none"/>
          </a:ln>
        </p:spPr>
      </p:cxnSp>
      <p:cxnSp>
        <p:nvCxnSpPr>
          <p:cNvPr id="667" name="Google Shape;667;p44"/>
          <p:cNvCxnSpPr/>
          <p:nvPr/>
        </p:nvCxnSpPr>
        <p:spPr>
          <a:xfrm>
            <a:off x="7265522" y="3283857"/>
            <a:ext cx="0" cy="2564681"/>
          </a:xfrm>
          <a:prstGeom prst="straightConnector1">
            <a:avLst/>
          </a:prstGeom>
          <a:noFill/>
          <a:ln cap="flat" cmpd="sng" w="9525">
            <a:solidFill>
              <a:srgbClr val="D0D9DE"/>
            </a:solidFill>
            <a:prstDash val="solid"/>
            <a:round/>
            <a:headEnd len="sm" w="sm" type="none"/>
            <a:tailEnd len="sm" w="sm" type="none"/>
          </a:ln>
        </p:spPr>
      </p:cxnSp>
      <p:cxnSp>
        <p:nvCxnSpPr>
          <p:cNvPr id="668" name="Google Shape;668;p44"/>
          <p:cNvCxnSpPr/>
          <p:nvPr/>
        </p:nvCxnSpPr>
        <p:spPr>
          <a:xfrm>
            <a:off x="9592620" y="3271762"/>
            <a:ext cx="0" cy="2576776"/>
          </a:xfrm>
          <a:prstGeom prst="straightConnector1">
            <a:avLst/>
          </a:prstGeom>
          <a:noFill/>
          <a:ln cap="flat" cmpd="sng" w="9525">
            <a:solidFill>
              <a:srgbClr val="D0D9DE"/>
            </a:solidFill>
            <a:prstDash val="solid"/>
            <a:round/>
            <a:headEnd len="sm" w="sm" type="none"/>
            <a:tailEnd len="sm" w="sm" type="none"/>
          </a:ln>
        </p:spPr>
      </p:cxnSp>
      <p:sp>
        <p:nvSpPr>
          <p:cNvPr id="669" name="Google Shape;669;p44"/>
          <p:cNvSpPr txBox="1"/>
          <p:nvPr>
            <p:ph idx="5" type="body"/>
          </p:nvPr>
        </p:nvSpPr>
        <p:spPr>
          <a:xfrm>
            <a:off x="2722540" y="3280985"/>
            <a:ext cx="2098504" cy="256895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0" name="Google Shape;670;p44"/>
          <p:cNvSpPr txBox="1"/>
          <p:nvPr>
            <p:ph idx="6" type="body"/>
          </p:nvPr>
        </p:nvSpPr>
        <p:spPr>
          <a:xfrm>
            <a:off x="2722540" y="2911133"/>
            <a:ext cx="2098504" cy="36112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1" name="Google Shape;671;p44"/>
          <p:cNvSpPr txBox="1"/>
          <p:nvPr>
            <p:ph idx="7" type="body"/>
          </p:nvPr>
        </p:nvSpPr>
        <p:spPr>
          <a:xfrm>
            <a:off x="5051996" y="3280985"/>
            <a:ext cx="2098504" cy="256895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2" name="Google Shape;672;p44"/>
          <p:cNvSpPr txBox="1"/>
          <p:nvPr>
            <p:ph idx="8" type="body"/>
          </p:nvPr>
        </p:nvSpPr>
        <p:spPr>
          <a:xfrm>
            <a:off x="5049693" y="2911133"/>
            <a:ext cx="2098504" cy="36112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3" name="Google Shape;673;p44"/>
          <p:cNvSpPr txBox="1"/>
          <p:nvPr>
            <p:ph idx="9" type="body"/>
          </p:nvPr>
        </p:nvSpPr>
        <p:spPr>
          <a:xfrm>
            <a:off x="7381452" y="3280985"/>
            <a:ext cx="2098504" cy="256895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4" name="Google Shape;674;p44"/>
          <p:cNvSpPr txBox="1"/>
          <p:nvPr>
            <p:ph idx="13" type="body"/>
          </p:nvPr>
        </p:nvSpPr>
        <p:spPr>
          <a:xfrm>
            <a:off x="7381452" y="2911133"/>
            <a:ext cx="2098504" cy="36112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5" name="Google Shape;675;p44"/>
          <p:cNvSpPr txBox="1"/>
          <p:nvPr>
            <p:ph idx="14" type="body"/>
          </p:nvPr>
        </p:nvSpPr>
        <p:spPr>
          <a:xfrm>
            <a:off x="9710909" y="3280985"/>
            <a:ext cx="2098504" cy="2568953"/>
          </a:xfrm>
          <a:prstGeom prst="rect">
            <a:avLst/>
          </a:prstGeom>
          <a:noFill/>
          <a:ln>
            <a:noFill/>
          </a:ln>
        </p:spPr>
        <p:txBody>
          <a:bodyPr anchorCtr="0" anchor="t" bIns="0" lIns="0" spcFirstLastPara="1" rIns="0" wrap="square" tIns="0">
            <a:noAutofit/>
          </a:bodyPr>
          <a:lstStyle>
            <a:lvl1pPr indent="-304800" lvl="0" marL="457200" algn="l">
              <a:lnSpc>
                <a:spcPct val="130000"/>
              </a:lnSpc>
              <a:spcBef>
                <a:spcPts val="0"/>
              </a:spcBef>
              <a:spcAft>
                <a:spcPts val="0"/>
              </a:spcAft>
              <a:buClr>
                <a:srgbClr val="666666"/>
              </a:buClr>
              <a:buSzPts val="1200"/>
              <a:buFont typeface="Arial"/>
              <a:buChar char="•"/>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6" name="Google Shape;676;p44"/>
          <p:cNvSpPr txBox="1"/>
          <p:nvPr>
            <p:ph idx="15" type="body"/>
          </p:nvPr>
        </p:nvSpPr>
        <p:spPr>
          <a:xfrm>
            <a:off x="9710909" y="2911133"/>
            <a:ext cx="2098504" cy="361125"/>
          </a:xfrm>
          <a:prstGeom prst="rect">
            <a:avLst/>
          </a:prstGeom>
          <a:noFill/>
          <a:ln>
            <a:noFill/>
          </a:ln>
        </p:spPr>
        <p:txBody>
          <a:bodyPr anchorCtr="0" anchor="t" bIns="0" lIns="0" spcFirstLastPara="1" rIns="0" wrap="square" tIns="0">
            <a:noAutofit/>
          </a:bodyPr>
          <a:lstStyle>
            <a:lvl1pPr indent="-228600" lvl="0" marL="457200" algn="ctr">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7" name="Google Shape;677;p44"/>
          <p:cNvSpPr/>
          <p:nvPr/>
        </p:nvSpPr>
        <p:spPr>
          <a:xfrm>
            <a:off x="3428952" y="1782763"/>
            <a:ext cx="683378" cy="682095"/>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78" name="Google Shape;678;p44"/>
          <p:cNvSpPr/>
          <p:nvPr/>
        </p:nvSpPr>
        <p:spPr>
          <a:xfrm>
            <a:off x="3692023" y="260698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79" name="Google Shape;679;p44"/>
          <p:cNvCxnSpPr>
            <a:stCxn id="678" idx="0"/>
            <a:endCxn id="677" idx="4"/>
          </p:cNvCxnSpPr>
          <p:nvPr/>
        </p:nvCxnSpPr>
        <p:spPr>
          <a:xfrm rot="10800000">
            <a:off x="3770642" y="2464786"/>
            <a:ext cx="0" cy="142200"/>
          </a:xfrm>
          <a:prstGeom prst="straightConnector1">
            <a:avLst/>
          </a:prstGeom>
          <a:noFill/>
          <a:ln cap="flat" cmpd="sng" w="25400">
            <a:solidFill>
              <a:srgbClr val="028EDA"/>
            </a:solidFill>
            <a:prstDash val="dot"/>
            <a:round/>
            <a:headEnd len="sm" w="sm" type="none"/>
            <a:tailEnd len="sm" w="sm" type="none"/>
          </a:ln>
        </p:spPr>
      </p:cxnSp>
      <p:sp>
        <p:nvSpPr>
          <p:cNvPr id="680" name="Google Shape;680;p44"/>
          <p:cNvSpPr/>
          <p:nvPr/>
        </p:nvSpPr>
        <p:spPr>
          <a:xfrm>
            <a:off x="5757256" y="1782763"/>
            <a:ext cx="683378" cy="682095"/>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81" name="Google Shape;681;p44"/>
          <p:cNvSpPr/>
          <p:nvPr/>
        </p:nvSpPr>
        <p:spPr>
          <a:xfrm>
            <a:off x="6020327" y="260698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82" name="Google Shape;682;p44"/>
          <p:cNvCxnSpPr>
            <a:stCxn id="681" idx="0"/>
            <a:endCxn id="680" idx="4"/>
          </p:cNvCxnSpPr>
          <p:nvPr/>
        </p:nvCxnSpPr>
        <p:spPr>
          <a:xfrm rot="10800000">
            <a:off x="6098945" y="2464786"/>
            <a:ext cx="0" cy="142200"/>
          </a:xfrm>
          <a:prstGeom prst="straightConnector1">
            <a:avLst/>
          </a:prstGeom>
          <a:noFill/>
          <a:ln cap="flat" cmpd="sng" w="25400">
            <a:solidFill>
              <a:srgbClr val="028EDA"/>
            </a:solidFill>
            <a:prstDash val="dot"/>
            <a:round/>
            <a:headEnd len="sm" w="sm" type="none"/>
            <a:tailEnd len="sm" w="sm" type="none"/>
          </a:ln>
        </p:spPr>
      </p:cxnSp>
      <p:sp>
        <p:nvSpPr>
          <p:cNvPr id="683" name="Google Shape;683;p44"/>
          <p:cNvSpPr/>
          <p:nvPr/>
        </p:nvSpPr>
        <p:spPr>
          <a:xfrm>
            <a:off x="8091608" y="1782763"/>
            <a:ext cx="683378" cy="682095"/>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84" name="Google Shape;684;p44"/>
          <p:cNvSpPr/>
          <p:nvPr/>
        </p:nvSpPr>
        <p:spPr>
          <a:xfrm>
            <a:off x="8354679" y="260698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85" name="Google Shape;685;p44"/>
          <p:cNvCxnSpPr>
            <a:stCxn id="684" idx="0"/>
            <a:endCxn id="683" idx="4"/>
          </p:cNvCxnSpPr>
          <p:nvPr/>
        </p:nvCxnSpPr>
        <p:spPr>
          <a:xfrm rot="10800000">
            <a:off x="8433297" y="2464786"/>
            <a:ext cx="0" cy="142200"/>
          </a:xfrm>
          <a:prstGeom prst="straightConnector1">
            <a:avLst/>
          </a:prstGeom>
          <a:noFill/>
          <a:ln cap="flat" cmpd="sng" w="25400">
            <a:solidFill>
              <a:srgbClr val="028EDA"/>
            </a:solidFill>
            <a:prstDash val="dot"/>
            <a:round/>
            <a:headEnd len="sm" w="sm" type="none"/>
            <a:tailEnd len="sm" w="sm" type="none"/>
          </a:ln>
        </p:spPr>
      </p:cxnSp>
      <p:sp>
        <p:nvSpPr>
          <p:cNvPr id="686" name="Google Shape;686;p44"/>
          <p:cNvSpPr/>
          <p:nvPr/>
        </p:nvSpPr>
        <p:spPr>
          <a:xfrm>
            <a:off x="10419913" y="1782763"/>
            <a:ext cx="683378" cy="682095"/>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87" name="Google Shape;687;p44"/>
          <p:cNvSpPr/>
          <p:nvPr/>
        </p:nvSpPr>
        <p:spPr>
          <a:xfrm>
            <a:off x="10682984" y="2606986"/>
            <a:ext cx="157237" cy="157237"/>
          </a:xfrm>
          <a:prstGeom prst="ellipse">
            <a:avLst/>
          </a:prstGeom>
          <a:solidFill>
            <a:srgbClr val="028EDA"/>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88" name="Google Shape;688;p44"/>
          <p:cNvCxnSpPr>
            <a:stCxn id="687" idx="0"/>
            <a:endCxn id="686" idx="4"/>
          </p:cNvCxnSpPr>
          <p:nvPr/>
        </p:nvCxnSpPr>
        <p:spPr>
          <a:xfrm rot="10800000">
            <a:off x="10761603" y="2464786"/>
            <a:ext cx="0" cy="142200"/>
          </a:xfrm>
          <a:prstGeom prst="straightConnector1">
            <a:avLst/>
          </a:prstGeom>
          <a:noFill/>
          <a:ln cap="flat" cmpd="sng" w="25400">
            <a:solidFill>
              <a:srgbClr val="028EDA"/>
            </a:solidFill>
            <a:prstDash val="dot"/>
            <a:round/>
            <a:headEnd len="sm" w="sm" type="none"/>
            <a:tailEnd len="sm" w="sm" type="none"/>
          </a:ln>
        </p:spPr>
      </p:cxnSp>
      <p:sp>
        <p:nvSpPr>
          <p:cNvPr id="689" name="Google Shape;689;p44"/>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View Icons">
  <p:cSld name="List View Icons">
    <p:spTree>
      <p:nvGrpSpPr>
        <p:cNvPr id="690" name="Shape 690"/>
        <p:cNvGrpSpPr/>
        <p:nvPr/>
      </p:nvGrpSpPr>
      <p:grpSpPr>
        <a:xfrm>
          <a:off x="0" y="0"/>
          <a:ext cx="0" cy="0"/>
          <a:chOff x="0" y="0"/>
          <a:chExt cx="0" cy="0"/>
        </a:xfrm>
      </p:grpSpPr>
      <p:sp>
        <p:nvSpPr>
          <p:cNvPr id="691" name="Google Shape;691;p45"/>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92" name="Google Shape;692;p45"/>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693" name="Google Shape;693;p45"/>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4" name="Google Shape;694;p45"/>
          <p:cNvSpPr/>
          <p:nvPr/>
        </p:nvSpPr>
        <p:spPr>
          <a:xfrm>
            <a:off x="1143000" y="1847850"/>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95" name="Google Shape;695;p45"/>
          <p:cNvSpPr/>
          <p:nvPr/>
        </p:nvSpPr>
        <p:spPr>
          <a:xfrm>
            <a:off x="1143000" y="3194050"/>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96" name="Google Shape;696;p45"/>
          <p:cNvSpPr/>
          <p:nvPr/>
        </p:nvSpPr>
        <p:spPr>
          <a:xfrm>
            <a:off x="1143000" y="4527550"/>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97" name="Google Shape;697;p45"/>
          <p:cNvSpPr/>
          <p:nvPr/>
        </p:nvSpPr>
        <p:spPr>
          <a:xfrm>
            <a:off x="6502400" y="1847850"/>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98" name="Google Shape;698;p45"/>
          <p:cNvSpPr/>
          <p:nvPr/>
        </p:nvSpPr>
        <p:spPr>
          <a:xfrm>
            <a:off x="6502400" y="3194050"/>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99" name="Google Shape;699;p45"/>
          <p:cNvSpPr/>
          <p:nvPr/>
        </p:nvSpPr>
        <p:spPr>
          <a:xfrm>
            <a:off x="6502400" y="4527550"/>
            <a:ext cx="889000" cy="889000"/>
          </a:xfrm>
          <a:prstGeom prst="ellipse">
            <a:avLst/>
          </a:prstGeom>
          <a:solidFill>
            <a:srgbClr val="F2F4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00" name="Google Shape;700;p45"/>
          <p:cNvSpPr txBox="1"/>
          <p:nvPr>
            <p:ph idx="3" type="body"/>
          </p:nvPr>
        </p:nvSpPr>
        <p:spPr>
          <a:xfrm>
            <a:off x="2225496" y="1768173"/>
            <a:ext cx="3464104" cy="3619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1" name="Google Shape;701;p45"/>
          <p:cNvSpPr txBox="1"/>
          <p:nvPr>
            <p:ph idx="4" type="body"/>
          </p:nvPr>
        </p:nvSpPr>
        <p:spPr>
          <a:xfrm>
            <a:off x="2225496" y="2111538"/>
            <a:ext cx="3464104" cy="82761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2" name="Google Shape;702;p45"/>
          <p:cNvSpPr txBox="1"/>
          <p:nvPr>
            <p:ph idx="5" type="body"/>
          </p:nvPr>
        </p:nvSpPr>
        <p:spPr>
          <a:xfrm>
            <a:off x="2225496" y="3121474"/>
            <a:ext cx="3464104" cy="3619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3" name="Google Shape;703;p45"/>
          <p:cNvSpPr txBox="1"/>
          <p:nvPr>
            <p:ph idx="6" type="body"/>
          </p:nvPr>
        </p:nvSpPr>
        <p:spPr>
          <a:xfrm>
            <a:off x="2225496" y="3464839"/>
            <a:ext cx="3464104" cy="82761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4" name="Google Shape;704;p45"/>
          <p:cNvSpPr txBox="1"/>
          <p:nvPr>
            <p:ph idx="7" type="body"/>
          </p:nvPr>
        </p:nvSpPr>
        <p:spPr>
          <a:xfrm>
            <a:off x="2225496" y="4454019"/>
            <a:ext cx="3464104" cy="3619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5" name="Google Shape;705;p45"/>
          <p:cNvSpPr txBox="1"/>
          <p:nvPr>
            <p:ph idx="8" type="body"/>
          </p:nvPr>
        </p:nvSpPr>
        <p:spPr>
          <a:xfrm>
            <a:off x="2225496" y="4797384"/>
            <a:ext cx="3464104" cy="82761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6" name="Google Shape;706;p45"/>
          <p:cNvSpPr txBox="1"/>
          <p:nvPr>
            <p:ph idx="9" type="body"/>
          </p:nvPr>
        </p:nvSpPr>
        <p:spPr>
          <a:xfrm>
            <a:off x="7584896" y="1768173"/>
            <a:ext cx="3464104" cy="3619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7" name="Google Shape;707;p45"/>
          <p:cNvSpPr txBox="1"/>
          <p:nvPr>
            <p:ph idx="13" type="body"/>
          </p:nvPr>
        </p:nvSpPr>
        <p:spPr>
          <a:xfrm>
            <a:off x="7584896" y="2111538"/>
            <a:ext cx="3464104" cy="82761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8" name="Google Shape;708;p45"/>
          <p:cNvSpPr txBox="1"/>
          <p:nvPr>
            <p:ph idx="14" type="body"/>
          </p:nvPr>
        </p:nvSpPr>
        <p:spPr>
          <a:xfrm>
            <a:off x="7584896" y="3121474"/>
            <a:ext cx="3464104" cy="3619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9" name="Google Shape;709;p45"/>
          <p:cNvSpPr txBox="1"/>
          <p:nvPr>
            <p:ph idx="15" type="body"/>
          </p:nvPr>
        </p:nvSpPr>
        <p:spPr>
          <a:xfrm>
            <a:off x="7584896" y="3464839"/>
            <a:ext cx="3464104" cy="82761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0" name="Google Shape;710;p45"/>
          <p:cNvSpPr txBox="1"/>
          <p:nvPr>
            <p:ph idx="16" type="body"/>
          </p:nvPr>
        </p:nvSpPr>
        <p:spPr>
          <a:xfrm>
            <a:off x="7584896" y="4454019"/>
            <a:ext cx="3464104" cy="3619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1" name="Google Shape;711;p45"/>
          <p:cNvSpPr txBox="1"/>
          <p:nvPr>
            <p:ph idx="17" type="body"/>
          </p:nvPr>
        </p:nvSpPr>
        <p:spPr>
          <a:xfrm>
            <a:off x="7584896" y="4797384"/>
            <a:ext cx="3464104" cy="82761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2" name="Google Shape;712;p45"/>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s and Scope">
  <p:cSld name="Roles and Scope">
    <p:spTree>
      <p:nvGrpSpPr>
        <p:cNvPr id="713" name="Shape 713"/>
        <p:cNvGrpSpPr/>
        <p:nvPr/>
      </p:nvGrpSpPr>
      <p:grpSpPr>
        <a:xfrm>
          <a:off x="0" y="0"/>
          <a:ext cx="0" cy="0"/>
          <a:chOff x="0" y="0"/>
          <a:chExt cx="0" cy="0"/>
        </a:xfrm>
      </p:grpSpPr>
      <p:sp>
        <p:nvSpPr>
          <p:cNvPr id="714" name="Google Shape;714;p46"/>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15" name="Google Shape;715;p46"/>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716" name="Google Shape;716;p46"/>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7" name="Google Shape;717;p46"/>
          <p:cNvSpPr txBox="1"/>
          <p:nvPr>
            <p:ph idx="3" type="body"/>
          </p:nvPr>
        </p:nvSpPr>
        <p:spPr>
          <a:xfrm>
            <a:off x="393085" y="1792365"/>
            <a:ext cx="2624640"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8" name="Google Shape;718;p46"/>
          <p:cNvSpPr txBox="1"/>
          <p:nvPr>
            <p:ph idx="4" type="body"/>
          </p:nvPr>
        </p:nvSpPr>
        <p:spPr>
          <a:xfrm>
            <a:off x="393085" y="2286930"/>
            <a:ext cx="2624640" cy="37384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9" name="Google Shape;719;p46"/>
          <p:cNvSpPr txBox="1"/>
          <p:nvPr>
            <p:ph idx="5" type="body"/>
          </p:nvPr>
        </p:nvSpPr>
        <p:spPr>
          <a:xfrm>
            <a:off x="3868235" y="1792365"/>
            <a:ext cx="2624640"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0" name="Google Shape;720;p46"/>
          <p:cNvSpPr txBox="1"/>
          <p:nvPr>
            <p:ph idx="6" type="body"/>
          </p:nvPr>
        </p:nvSpPr>
        <p:spPr>
          <a:xfrm>
            <a:off x="3868235" y="2286930"/>
            <a:ext cx="2624640" cy="37384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1" name="Google Shape;721;p46"/>
          <p:cNvSpPr txBox="1"/>
          <p:nvPr>
            <p:ph idx="7" type="body"/>
          </p:nvPr>
        </p:nvSpPr>
        <p:spPr>
          <a:xfrm>
            <a:off x="7375811" y="1792365"/>
            <a:ext cx="2624640"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2" name="Google Shape;722;p46"/>
          <p:cNvSpPr txBox="1"/>
          <p:nvPr>
            <p:ph idx="8" type="body"/>
          </p:nvPr>
        </p:nvSpPr>
        <p:spPr>
          <a:xfrm>
            <a:off x="7375811" y="2286930"/>
            <a:ext cx="2624640" cy="37384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23" name="Google Shape;723;p46"/>
          <p:cNvCxnSpPr/>
          <p:nvPr/>
        </p:nvCxnSpPr>
        <p:spPr>
          <a:xfrm>
            <a:off x="379413" y="2165505"/>
            <a:ext cx="2638312" cy="0"/>
          </a:xfrm>
          <a:prstGeom prst="straightConnector1">
            <a:avLst/>
          </a:prstGeom>
          <a:noFill/>
          <a:ln cap="flat" cmpd="sng" w="76200">
            <a:solidFill>
              <a:srgbClr val="D0D9DE"/>
            </a:solidFill>
            <a:prstDash val="solid"/>
            <a:round/>
            <a:headEnd len="sm" w="sm" type="none"/>
            <a:tailEnd len="sm" w="sm" type="none"/>
          </a:ln>
        </p:spPr>
      </p:cxnSp>
      <p:cxnSp>
        <p:nvCxnSpPr>
          <p:cNvPr id="724" name="Google Shape;724;p46"/>
          <p:cNvCxnSpPr/>
          <p:nvPr/>
        </p:nvCxnSpPr>
        <p:spPr>
          <a:xfrm>
            <a:off x="3868235" y="2165505"/>
            <a:ext cx="2638312" cy="0"/>
          </a:xfrm>
          <a:prstGeom prst="straightConnector1">
            <a:avLst/>
          </a:prstGeom>
          <a:noFill/>
          <a:ln cap="flat" cmpd="sng" w="76200">
            <a:solidFill>
              <a:srgbClr val="D0D9DE"/>
            </a:solidFill>
            <a:prstDash val="solid"/>
            <a:round/>
            <a:headEnd len="sm" w="sm" type="none"/>
            <a:tailEnd len="sm" w="sm" type="none"/>
          </a:ln>
        </p:spPr>
      </p:cxnSp>
      <p:cxnSp>
        <p:nvCxnSpPr>
          <p:cNvPr id="725" name="Google Shape;725;p46"/>
          <p:cNvCxnSpPr/>
          <p:nvPr/>
        </p:nvCxnSpPr>
        <p:spPr>
          <a:xfrm>
            <a:off x="7362139" y="2165505"/>
            <a:ext cx="2638312" cy="0"/>
          </a:xfrm>
          <a:prstGeom prst="straightConnector1">
            <a:avLst/>
          </a:prstGeom>
          <a:noFill/>
          <a:ln cap="flat" cmpd="sng" w="76200">
            <a:solidFill>
              <a:srgbClr val="D0D9DE"/>
            </a:solidFill>
            <a:prstDash val="solid"/>
            <a:round/>
            <a:headEnd len="sm" w="sm" type="none"/>
            <a:tailEnd len="sm" w="sm" type="none"/>
          </a:ln>
        </p:spPr>
      </p:cxnSp>
      <p:sp>
        <p:nvSpPr>
          <p:cNvPr id="726" name="Google Shape;726;p46"/>
          <p:cNvSpPr txBox="1"/>
          <p:nvPr>
            <p:ph idx="9" type="body"/>
          </p:nvPr>
        </p:nvSpPr>
        <p:spPr>
          <a:xfrm>
            <a:off x="10000451" y="2608263"/>
            <a:ext cx="1808963"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7" name="Google Shape;727;p46"/>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s">
  <p:cSld name="Roles">
    <p:spTree>
      <p:nvGrpSpPr>
        <p:cNvPr id="728" name="Shape 728"/>
        <p:cNvGrpSpPr/>
        <p:nvPr/>
      </p:nvGrpSpPr>
      <p:grpSpPr>
        <a:xfrm>
          <a:off x="0" y="0"/>
          <a:ext cx="0" cy="0"/>
          <a:chOff x="0" y="0"/>
          <a:chExt cx="0" cy="0"/>
        </a:xfrm>
      </p:grpSpPr>
      <p:sp>
        <p:nvSpPr>
          <p:cNvPr id="729" name="Google Shape;729;p47"/>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666666"/>
              </a:buClr>
              <a:buSzPts val="1200"/>
              <a:buFont typeface="Arial"/>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30" name="Google Shape;730;p47"/>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731" name="Google Shape;731;p47"/>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2" name="Google Shape;732;p47"/>
          <p:cNvSpPr txBox="1"/>
          <p:nvPr>
            <p:ph idx="3" type="body"/>
          </p:nvPr>
        </p:nvSpPr>
        <p:spPr>
          <a:xfrm>
            <a:off x="393084" y="1792365"/>
            <a:ext cx="4033717"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3" name="Google Shape;733;p47"/>
          <p:cNvSpPr txBox="1"/>
          <p:nvPr>
            <p:ph idx="4" type="body"/>
          </p:nvPr>
        </p:nvSpPr>
        <p:spPr>
          <a:xfrm>
            <a:off x="393084" y="2286930"/>
            <a:ext cx="4033717" cy="37384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34" name="Google Shape;734;p47"/>
          <p:cNvCxnSpPr/>
          <p:nvPr/>
        </p:nvCxnSpPr>
        <p:spPr>
          <a:xfrm>
            <a:off x="379413" y="2165505"/>
            <a:ext cx="4054729" cy="0"/>
          </a:xfrm>
          <a:prstGeom prst="straightConnector1">
            <a:avLst/>
          </a:prstGeom>
          <a:noFill/>
          <a:ln cap="flat" cmpd="sng" w="76200">
            <a:solidFill>
              <a:srgbClr val="D0D9DE"/>
            </a:solidFill>
            <a:prstDash val="solid"/>
            <a:round/>
            <a:headEnd len="sm" w="sm" type="none"/>
            <a:tailEnd len="sm" w="sm" type="none"/>
          </a:ln>
        </p:spPr>
      </p:cxnSp>
      <p:sp>
        <p:nvSpPr>
          <p:cNvPr id="735" name="Google Shape;735;p47"/>
          <p:cNvSpPr txBox="1"/>
          <p:nvPr>
            <p:ph idx="5" type="body"/>
          </p:nvPr>
        </p:nvSpPr>
        <p:spPr>
          <a:xfrm>
            <a:off x="10000451" y="2608263"/>
            <a:ext cx="1808963"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6" name="Google Shape;736;p47"/>
          <p:cNvSpPr txBox="1"/>
          <p:nvPr>
            <p:ph idx="6" type="body"/>
          </p:nvPr>
        </p:nvSpPr>
        <p:spPr>
          <a:xfrm>
            <a:off x="5170643" y="1792365"/>
            <a:ext cx="4033717" cy="3126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43557B"/>
              </a:buClr>
              <a:buSzPts val="1600"/>
              <a:buNone/>
              <a:defRPr sz="16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7" name="Google Shape;737;p47"/>
          <p:cNvSpPr txBox="1"/>
          <p:nvPr>
            <p:ph idx="7" type="body"/>
          </p:nvPr>
        </p:nvSpPr>
        <p:spPr>
          <a:xfrm>
            <a:off x="5170643" y="2286930"/>
            <a:ext cx="4033717" cy="37384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666666"/>
              </a:buClr>
              <a:buSzPts val="1200"/>
              <a:buNone/>
              <a:defRPr b="0" sz="1200">
                <a:solidFill>
                  <a:srgbClr val="666666"/>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38" name="Google Shape;738;p47"/>
          <p:cNvCxnSpPr/>
          <p:nvPr/>
        </p:nvCxnSpPr>
        <p:spPr>
          <a:xfrm>
            <a:off x="5156972" y="2165505"/>
            <a:ext cx="4054729" cy="0"/>
          </a:xfrm>
          <a:prstGeom prst="straightConnector1">
            <a:avLst/>
          </a:prstGeom>
          <a:noFill/>
          <a:ln cap="flat" cmpd="sng" w="76200">
            <a:solidFill>
              <a:srgbClr val="D0D9DE"/>
            </a:solidFill>
            <a:prstDash val="solid"/>
            <a:round/>
            <a:headEnd len="sm" w="sm" type="none"/>
            <a:tailEnd len="sm" w="sm" type="none"/>
          </a:ln>
        </p:spPr>
      </p:cxnSp>
      <p:sp>
        <p:nvSpPr>
          <p:cNvPr id="739" name="Google Shape;739;p47"/>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edback">
  <p:cSld name="Feedback">
    <p:spTree>
      <p:nvGrpSpPr>
        <p:cNvPr id="740" name="Shape 740"/>
        <p:cNvGrpSpPr/>
        <p:nvPr/>
      </p:nvGrpSpPr>
      <p:grpSpPr>
        <a:xfrm>
          <a:off x="0" y="0"/>
          <a:ext cx="0" cy="0"/>
          <a:chOff x="0" y="0"/>
          <a:chExt cx="0" cy="0"/>
        </a:xfrm>
      </p:grpSpPr>
      <p:pic>
        <p:nvPicPr>
          <p:cNvPr descr="master_background copy 4.png" id="741" name="Google Shape;741;p48"/>
          <p:cNvPicPr preferRelativeResize="0"/>
          <p:nvPr/>
        </p:nvPicPr>
        <p:blipFill rotWithShape="1">
          <a:blip r:embed="rId2">
            <a:alphaModFix/>
          </a:blip>
          <a:srcRect b="0" l="0" r="0" t="0"/>
          <a:stretch/>
        </p:blipFill>
        <p:spPr>
          <a:xfrm>
            <a:off x="0" y="0"/>
            <a:ext cx="12200921" cy="6856214"/>
          </a:xfrm>
          <a:prstGeom prst="rect">
            <a:avLst/>
          </a:prstGeom>
          <a:noFill/>
          <a:ln>
            <a:noFill/>
          </a:ln>
        </p:spPr>
      </p:pic>
      <p:sp>
        <p:nvSpPr>
          <p:cNvPr id="742" name="Google Shape;742;p48"/>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chemeClr val="lt1"/>
              </a:buClr>
              <a:buSzPts val="1200"/>
              <a:buFont typeface="Arial"/>
              <a:buNone/>
              <a:defRPr b="0" sz="1200">
                <a:solidFill>
                  <a:schemeClr val="lt1"/>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43" name="Google Shape;743;p48"/>
          <p:cNvCxnSpPr/>
          <p:nvPr/>
        </p:nvCxnSpPr>
        <p:spPr>
          <a:xfrm>
            <a:off x="393084" y="792234"/>
            <a:ext cx="278187" cy="0"/>
          </a:xfrm>
          <a:prstGeom prst="straightConnector1">
            <a:avLst/>
          </a:prstGeom>
          <a:noFill/>
          <a:ln cap="flat" cmpd="sng" w="25400">
            <a:solidFill>
              <a:schemeClr val="lt1"/>
            </a:solidFill>
            <a:prstDash val="solid"/>
            <a:round/>
            <a:headEnd len="sm" w="sm" type="none"/>
            <a:tailEnd len="sm" w="sm" type="none"/>
          </a:ln>
        </p:spPr>
      </p:cxnSp>
      <p:sp>
        <p:nvSpPr>
          <p:cNvPr id="744" name="Google Shape;744;p48"/>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200"/>
              <a:buNone/>
              <a:defRPr b="0" sz="2200">
                <a:solidFill>
                  <a:schemeClr val="lt1"/>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5" name="Google Shape;745;p48"/>
          <p:cNvSpPr txBox="1"/>
          <p:nvPr>
            <p:ph idx="3" type="body"/>
          </p:nvPr>
        </p:nvSpPr>
        <p:spPr>
          <a:xfrm>
            <a:off x="393082" y="1790108"/>
            <a:ext cx="5296517" cy="126613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FFFFFF"/>
              </a:buClr>
              <a:buSzPts val="1200"/>
              <a:buFont typeface="Arial"/>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746" name="Google Shape;746;p48"/>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747" name="Google Shape;747;p48"/>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748" name="Shape 748"/>
        <p:cNvGrpSpPr/>
        <p:nvPr/>
      </p:nvGrpSpPr>
      <p:grpSpPr>
        <a:xfrm>
          <a:off x="0" y="0"/>
          <a:ext cx="0" cy="0"/>
          <a:chOff x="0" y="0"/>
          <a:chExt cx="0" cy="0"/>
        </a:xfrm>
      </p:grpSpPr>
      <p:sp>
        <p:nvSpPr>
          <p:cNvPr id="749" name="Google Shape;749;p49"/>
          <p:cNvSpPr txBox="1"/>
          <p:nvPr>
            <p:ph idx="1" type="body"/>
          </p:nvPr>
        </p:nvSpPr>
        <p:spPr>
          <a:xfrm>
            <a:off x="476129" y="1309689"/>
            <a:ext cx="11236500" cy="48132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a:solidFill>
                  <a:srgbClr val="000000"/>
                </a:solidFill>
              </a:defRPr>
            </a:lvl1pPr>
            <a:lvl2pPr indent="-342900" lvl="1" marL="914400" algn="l">
              <a:lnSpc>
                <a:spcPct val="100000"/>
              </a:lnSpc>
              <a:spcBef>
                <a:spcPts val="2100"/>
              </a:spcBef>
              <a:spcAft>
                <a:spcPts val="0"/>
              </a:spcAft>
              <a:buSzPts val="1800"/>
              <a:buChar char="○"/>
              <a:defRPr>
                <a:solidFill>
                  <a:srgbClr val="000000"/>
                </a:solidFill>
              </a:defRPr>
            </a:lvl2pPr>
            <a:lvl3pPr indent="-330200" lvl="2" marL="1371600" algn="l">
              <a:lnSpc>
                <a:spcPct val="100000"/>
              </a:lnSpc>
              <a:spcBef>
                <a:spcPts val="2100"/>
              </a:spcBef>
              <a:spcAft>
                <a:spcPts val="0"/>
              </a:spcAft>
              <a:buSzPts val="1600"/>
              <a:buChar char="■"/>
              <a:defRPr>
                <a:solidFill>
                  <a:srgbClr val="000000"/>
                </a:solidFill>
              </a:defRPr>
            </a:lvl3pPr>
            <a:lvl4pPr indent="-317500" lvl="3" marL="1828800" algn="l">
              <a:lnSpc>
                <a:spcPct val="100000"/>
              </a:lnSpc>
              <a:spcBef>
                <a:spcPts val="2100"/>
              </a:spcBef>
              <a:spcAft>
                <a:spcPts val="0"/>
              </a:spcAft>
              <a:buSzPts val="1400"/>
              <a:buChar char="●"/>
              <a:defRPr>
                <a:solidFill>
                  <a:srgbClr val="000000"/>
                </a:solidFill>
              </a:defRPr>
            </a:lvl4pPr>
            <a:lvl5pPr indent="-355600" lvl="4" marL="2286000" algn="l">
              <a:lnSpc>
                <a:spcPct val="100000"/>
              </a:lnSpc>
              <a:spcBef>
                <a:spcPts val="2100"/>
              </a:spcBef>
              <a:spcAft>
                <a:spcPts val="0"/>
              </a:spcAft>
              <a:buSzPts val="2000"/>
              <a:buChar char="○"/>
              <a:defRPr>
                <a:solidFill>
                  <a:srgbClr val="000000"/>
                </a:solidFill>
              </a:defRPr>
            </a:lvl5pPr>
            <a:lvl6pPr indent="-342900" lvl="5" marL="2743200" algn="l">
              <a:lnSpc>
                <a:spcPct val="100000"/>
              </a:lnSpc>
              <a:spcBef>
                <a:spcPts val="2100"/>
              </a:spcBef>
              <a:spcAft>
                <a:spcPts val="0"/>
              </a:spcAft>
              <a:buSzPts val="1800"/>
              <a:buChar char="■"/>
              <a:defRPr/>
            </a:lvl6pPr>
            <a:lvl7pPr indent="-330200" lvl="6" marL="3200400" algn="l">
              <a:lnSpc>
                <a:spcPct val="100000"/>
              </a:lnSpc>
              <a:spcBef>
                <a:spcPts val="2100"/>
              </a:spcBef>
              <a:spcAft>
                <a:spcPts val="0"/>
              </a:spcAft>
              <a:buSzPts val="1600"/>
              <a:buChar char="●"/>
              <a:defRPr/>
            </a:lvl7pPr>
            <a:lvl8pPr indent="-317500" lvl="7" marL="3657600" algn="l">
              <a:lnSpc>
                <a:spcPct val="100000"/>
              </a:lnSpc>
              <a:spcBef>
                <a:spcPts val="2100"/>
              </a:spcBef>
              <a:spcAft>
                <a:spcPts val="0"/>
              </a:spcAft>
              <a:buSzPts val="1400"/>
              <a:buChar char="○"/>
              <a:defRPr/>
            </a:lvl8pPr>
            <a:lvl9pPr indent="-304800" lvl="8" marL="4114800" algn="l">
              <a:lnSpc>
                <a:spcPct val="100000"/>
              </a:lnSpc>
              <a:spcBef>
                <a:spcPts val="2100"/>
              </a:spcBef>
              <a:spcAft>
                <a:spcPts val="2100"/>
              </a:spcAft>
              <a:buSzPts val="1200"/>
              <a:buChar char="■"/>
              <a:defRPr/>
            </a:lvl9pPr>
          </a:lstStyle>
          <a:p/>
        </p:txBody>
      </p:sp>
      <p:sp>
        <p:nvSpPr>
          <p:cNvPr id="750" name="Google Shape;750;p49"/>
          <p:cNvSpPr txBox="1"/>
          <p:nvPr>
            <p:ph type="title"/>
          </p:nvPr>
        </p:nvSpPr>
        <p:spPr>
          <a:xfrm>
            <a:off x="476129" y="293688"/>
            <a:ext cx="11236500" cy="762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51" name="Google Shape;751;p49"/>
          <p:cNvSpPr txBox="1"/>
          <p:nvPr>
            <p:ph idx="12" type="sldNum"/>
          </p:nvPr>
        </p:nvSpPr>
        <p:spPr>
          <a:xfrm>
            <a:off x="10716049" y="6470525"/>
            <a:ext cx="915000" cy="387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US"/>
              <a:t>‹#›</a:t>
            </a:fld>
            <a:endParaRPr/>
          </a:p>
        </p:txBody>
      </p:sp>
      <p:sp>
        <p:nvSpPr>
          <p:cNvPr id="752" name="Google Shape;752;p49"/>
          <p:cNvSpPr txBox="1"/>
          <p:nvPr>
            <p:ph idx="11" type="ftr"/>
          </p:nvPr>
        </p:nvSpPr>
        <p:spPr>
          <a:xfrm>
            <a:off x="0" y="0"/>
            <a:ext cx="30024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3" name="Shape 753"/>
        <p:cNvGrpSpPr/>
        <p:nvPr/>
      </p:nvGrpSpPr>
      <p:grpSpPr>
        <a:xfrm>
          <a:off x="0" y="0"/>
          <a:ext cx="0" cy="0"/>
          <a:chOff x="0" y="0"/>
          <a:chExt cx="0" cy="0"/>
        </a:xfrm>
      </p:grpSpPr>
      <p:sp>
        <p:nvSpPr>
          <p:cNvPr id="754" name="Google Shape;754;p50"/>
          <p:cNvSpPr txBox="1"/>
          <p:nvPr>
            <p:ph idx="12" type="sldNum"/>
          </p:nvPr>
        </p:nvSpPr>
        <p:spPr>
          <a:xfrm>
            <a:off x="10716049" y="6470525"/>
            <a:ext cx="915000" cy="387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p:cSld name="TITLE_AND_BODY_2">
    <p:spTree>
      <p:nvGrpSpPr>
        <p:cNvPr id="37" name="Shape 37"/>
        <p:cNvGrpSpPr/>
        <p:nvPr/>
      </p:nvGrpSpPr>
      <p:grpSpPr>
        <a:xfrm>
          <a:off x="0" y="0"/>
          <a:ext cx="0" cy="0"/>
          <a:chOff x="0" y="0"/>
          <a:chExt cx="0" cy="0"/>
        </a:xfrm>
      </p:grpSpPr>
      <p:sp>
        <p:nvSpPr>
          <p:cNvPr id="38" name="Google Shape;38;p6"/>
          <p:cNvSpPr txBox="1"/>
          <p:nvPr>
            <p:ph idx="1" type="body"/>
          </p:nvPr>
        </p:nvSpPr>
        <p:spPr>
          <a:xfrm>
            <a:off x="567345" y="1097275"/>
            <a:ext cx="9047100" cy="4380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chemeClr val="dk1"/>
              </a:buClr>
              <a:buSzPts val="2200"/>
              <a:buNone/>
              <a:defRPr sz="2200">
                <a:solidFill>
                  <a:schemeClr val="dk1"/>
                </a:solidFill>
              </a:defRPr>
            </a:lvl1pPr>
            <a:lvl2pPr indent="-317500" lvl="1" marL="914400" algn="l">
              <a:lnSpc>
                <a:spcPct val="13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30000"/>
              </a:lnSpc>
              <a:spcBef>
                <a:spcPts val="0"/>
              </a:spcBef>
              <a:spcAft>
                <a:spcPts val="0"/>
              </a:spcAft>
              <a:buSzPts val="1400"/>
              <a:buChar char="•"/>
              <a:defRPr/>
            </a:lvl4pPr>
            <a:lvl5pPr indent="-317500" lvl="4" marL="2286000" algn="l">
              <a:lnSpc>
                <a:spcPct val="130000"/>
              </a:lnSpc>
              <a:spcBef>
                <a:spcPts val="0"/>
              </a:spcBef>
              <a:spcAft>
                <a:spcPts val="0"/>
              </a:spcAft>
              <a:buSzPts val="1400"/>
              <a:buChar char="»"/>
              <a:defRPr/>
            </a:lvl5pPr>
            <a:lvl6pPr indent="-228600" lvl="5" marL="2743200" algn="l">
              <a:lnSpc>
                <a:spcPct val="100000"/>
              </a:lnSpc>
              <a:spcBef>
                <a:spcPts val="400"/>
              </a:spcBef>
              <a:spcAft>
                <a:spcPts val="0"/>
              </a:spcAft>
              <a:buSzPts val="2000"/>
              <a:buNone/>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39" name="Google Shape;39;p6"/>
          <p:cNvSpPr txBox="1"/>
          <p:nvPr>
            <p:ph type="title"/>
          </p:nvPr>
        </p:nvSpPr>
        <p:spPr>
          <a:xfrm>
            <a:off x="567345" y="64000"/>
            <a:ext cx="8869200" cy="987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2" type="body"/>
          </p:nvPr>
        </p:nvSpPr>
        <p:spPr>
          <a:xfrm>
            <a:off x="567345" y="1750375"/>
            <a:ext cx="11054100" cy="44637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SzPts val="1600"/>
              <a:buNone/>
              <a:defRPr/>
            </a:lvl1pPr>
            <a:lvl2pPr indent="-317500" lvl="1" marL="914400" algn="l">
              <a:lnSpc>
                <a:spcPct val="13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30000"/>
              </a:lnSpc>
              <a:spcBef>
                <a:spcPts val="0"/>
              </a:spcBef>
              <a:spcAft>
                <a:spcPts val="0"/>
              </a:spcAft>
              <a:buSzPts val="1400"/>
              <a:buChar char="•"/>
              <a:defRPr/>
            </a:lvl4pPr>
            <a:lvl5pPr indent="-317500" lvl="4" marL="2286000" algn="l">
              <a:lnSpc>
                <a:spcPct val="130000"/>
              </a:lnSpc>
              <a:spcBef>
                <a:spcPts val="0"/>
              </a:spcBef>
              <a:spcAft>
                <a:spcPts val="0"/>
              </a:spcAft>
              <a:buSzPts val="1400"/>
              <a:buChar char="»"/>
              <a:defRPr/>
            </a:lvl5pPr>
            <a:lvl6pPr indent="-228600" lvl="5" marL="2743200" algn="l">
              <a:lnSpc>
                <a:spcPct val="100000"/>
              </a:lnSpc>
              <a:spcBef>
                <a:spcPts val="400"/>
              </a:spcBef>
              <a:spcAft>
                <a:spcPts val="0"/>
              </a:spcAft>
              <a:buSzPts val="2000"/>
              <a:buNone/>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41" name="Google Shape;41;p6"/>
          <p:cNvSpPr txBox="1"/>
          <p:nvPr>
            <p:ph idx="12" type="sldNum"/>
          </p:nvPr>
        </p:nvSpPr>
        <p:spPr>
          <a:xfrm>
            <a:off x="10715609" y="6470525"/>
            <a:ext cx="915000" cy="387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1">
  <p:cSld name="TITLE_AND_BODY_3">
    <p:spTree>
      <p:nvGrpSpPr>
        <p:cNvPr id="755" name="Shape 755"/>
        <p:cNvGrpSpPr/>
        <p:nvPr/>
      </p:nvGrpSpPr>
      <p:grpSpPr>
        <a:xfrm>
          <a:off x="0" y="0"/>
          <a:ext cx="0" cy="0"/>
          <a:chOff x="0" y="0"/>
          <a:chExt cx="0" cy="0"/>
        </a:xfrm>
      </p:grpSpPr>
      <p:sp>
        <p:nvSpPr>
          <p:cNvPr id="756" name="Google Shape;756;p51"/>
          <p:cNvSpPr txBox="1"/>
          <p:nvPr>
            <p:ph idx="1" type="body"/>
          </p:nvPr>
        </p:nvSpPr>
        <p:spPr>
          <a:xfrm>
            <a:off x="567368" y="1097275"/>
            <a:ext cx="9047700" cy="438000"/>
          </a:xfrm>
          <a:prstGeom prst="rect">
            <a:avLst/>
          </a:prstGeom>
          <a:noFill/>
          <a:ln>
            <a:noFill/>
          </a:ln>
        </p:spPr>
        <p:txBody>
          <a:bodyPr anchorCtr="0" anchor="t" bIns="0" lIns="0" spcFirstLastPara="1" rIns="0" wrap="square" tIns="0">
            <a:noAutofit/>
          </a:bodyPr>
          <a:lstStyle>
            <a:lvl1pPr indent="-368300" lvl="0" marL="457200" rtl="0" algn="l">
              <a:lnSpc>
                <a:spcPct val="100000"/>
              </a:lnSpc>
              <a:spcBef>
                <a:spcPts val="0"/>
              </a:spcBef>
              <a:spcAft>
                <a:spcPts val="0"/>
              </a:spcAft>
              <a:buClr>
                <a:schemeClr val="dk1"/>
              </a:buClr>
              <a:buSzPts val="2200"/>
              <a:buChar char="●"/>
              <a:defRPr sz="2200">
                <a:solidFill>
                  <a:schemeClr val="dk1"/>
                </a:solidFill>
              </a:defRPr>
            </a:lvl1pPr>
            <a:lvl2pPr indent="-342900" lvl="1" marL="914400" rtl="0" algn="l">
              <a:lnSpc>
                <a:spcPct val="100000"/>
              </a:lnSpc>
              <a:spcBef>
                <a:spcPts val="2100"/>
              </a:spcBef>
              <a:spcAft>
                <a:spcPts val="0"/>
              </a:spcAft>
              <a:buSzPts val="1800"/>
              <a:buChar char="○"/>
              <a:defRPr/>
            </a:lvl2pPr>
            <a:lvl3pPr indent="-330200" lvl="2" marL="1371600" rtl="0" algn="l">
              <a:lnSpc>
                <a:spcPct val="100000"/>
              </a:lnSpc>
              <a:spcBef>
                <a:spcPts val="2100"/>
              </a:spcBef>
              <a:spcAft>
                <a:spcPts val="0"/>
              </a:spcAft>
              <a:buSzPts val="1600"/>
              <a:buChar char="■"/>
              <a:defRPr/>
            </a:lvl3pPr>
            <a:lvl4pPr indent="-317500" lvl="3" marL="1828800" rtl="0" algn="l">
              <a:lnSpc>
                <a:spcPct val="100000"/>
              </a:lnSpc>
              <a:spcBef>
                <a:spcPts val="2100"/>
              </a:spcBef>
              <a:spcAft>
                <a:spcPts val="0"/>
              </a:spcAft>
              <a:buSzPts val="1400"/>
              <a:buChar char="●"/>
              <a:defRPr/>
            </a:lvl4pPr>
            <a:lvl5pPr indent="-355600" lvl="4" marL="2286000" rtl="0" algn="l">
              <a:lnSpc>
                <a:spcPct val="100000"/>
              </a:lnSpc>
              <a:spcBef>
                <a:spcPts val="2100"/>
              </a:spcBef>
              <a:spcAft>
                <a:spcPts val="0"/>
              </a:spcAft>
              <a:buSzPts val="2000"/>
              <a:buChar char="○"/>
              <a:defRPr/>
            </a:lvl5pPr>
            <a:lvl6pPr indent="-342900" lvl="5" marL="2743200" rtl="0" algn="l">
              <a:lnSpc>
                <a:spcPct val="100000"/>
              </a:lnSpc>
              <a:spcBef>
                <a:spcPts val="2100"/>
              </a:spcBef>
              <a:spcAft>
                <a:spcPts val="0"/>
              </a:spcAft>
              <a:buSzPts val="1800"/>
              <a:buChar char="■"/>
              <a:defRPr/>
            </a:lvl6pPr>
            <a:lvl7pPr indent="-330200" lvl="6" marL="3200400" rtl="0" algn="l">
              <a:lnSpc>
                <a:spcPct val="100000"/>
              </a:lnSpc>
              <a:spcBef>
                <a:spcPts val="2100"/>
              </a:spcBef>
              <a:spcAft>
                <a:spcPts val="0"/>
              </a:spcAft>
              <a:buSzPts val="1600"/>
              <a:buChar char="●"/>
              <a:defRPr/>
            </a:lvl7pPr>
            <a:lvl8pPr indent="-317500" lvl="7" marL="3657600" rtl="0" algn="l">
              <a:lnSpc>
                <a:spcPct val="100000"/>
              </a:lnSpc>
              <a:spcBef>
                <a:spcPts val="2100"/>
              </a:spcBef>
              <a:spcAft>
                <a:spcPts val="0"/>
              </a:spcAft>
              <a:buSzPts val="1400"/>
              <a:buChar char="○"/>
              <a:defRPr/>
            </a:lvl8pPr>
            <a:lvl9pPr indent="-304800" lvl="8" marL="4114800" rtl="0" algn="l">
              <a:lnSpc>
                <a:spcPct val="100000"/>
              </a:lnSpc>
              <a:spcBef>
                <a:spcPts val="2100"/>
              </a:spcBef>
              <a:spcAft>
                <a:spcPts val="2100"/>
              </a:spcAft>
              <a:buSzPts val="1200"/>
              <a:buChar char="■"/>
              <a:defRPr/>
            </a:lvl9pPr>
          </a:lstStyle>
          <a:p/>
        </p:txBody>
      </p:sp>
      <p:sp>
        <p:nvSpPr>
          <p:cNvPr id="757" name="Google Shape;757;p51"/>
          <p:cNvSpPr txBox="1"/>
          <p:nvPr>
            <p:ph type="title"/>
          </p:nvPr>
        </p:nvSpPr>
        <p:spPr>
          <a:xfrm>
            <a:off x="567368" y="64000"/>
            <a:ext cx="8869500" cy="987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58" name="Google Shape;758;p51"/>
          <p:cNvSpPr txBox="1"/>
          <p:nvPr>
            <p:ph idx="2" type="body"/>
          </p:nvPr>
        </p:nvSpPr>
        <p:spPr>
          <a:xfrm>
            <a:off x="567368" y="1750375"/>
            <a:ext cx="11054700" cy="4463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000"/>
              <a:buNone/>
              <a:defRPr/>
            </a:lvl1pPr>
            <a:lvl2pPr indent="-342900" lvl="1" marL="914400" rtl="0" algn="l">
              <a:lnSpc>
                <a:spcPct val="100000"/>
              </a:lnSpc>
              <a:spcBef>
                <a:spcPts val="2100"/>
              </a:spcBef>
              <a:spcAft>
                <a:spcPts val="0"/>
              </a:spcAft>
              <a:buSzPts val="1800"/>
              <a:buChar char="○"/>
              <a:defRPr/>
            </a:lvl2pPr>
            <a:lvl3pPr indent="-330200" lvl="2" marL="1371600" rtl="0" algn="l">
              <a:lnSpc>
                <a:spcPct val="100000"/>
              </a:lnSpc>
              <a:spcBef>
                <a:spcPts val="2100"/>
              </a:spcBef>
              <a:spcAft>
                <a:spcPts val="0"/>
              </a:spcAft>
              <a:buSzPts val="1600"/>
              <a:buChar char="■"/>
              <a:defRPr/>
            </a:lvl3pPr>
            <a:lvl4pPr indent="-317500" lvl="3" marL="1828800" rtl="0" algn="l">
              <a:lnSpc>
                <a:spcPct val="100000"/>
              </a:lnSpc>
              <a:spcBef>
                <a:spcPts val="2100"/>
              </a:spcBef>
              <a:spcAft>
                <a:spcPts val="0"/>
              </a:spcAft>
              <a:buSzPts val="1400"/>
              <a:buChar char="●"/>
              <a:defRPr/>
            </a:lvl4pPr>
            <a:lvl5pPr indent="-355600" lvl="4" marL="2286000" rtl="0" algn="l">
              <a:lnSpc>
                <a:spcPct val="100000"/>
              </a:lnSpc>
              <a:spcBef>
                <a:spcPts val="2100"/>
              </a:spcBef>
              <a:spcAft>
                <a:spcPts val="0"/>
              </a:spcAft>
              <a:buSzPts val="2000"/>
              <a:buChar char="○"/>
              <a:defRPr/>
            </a:lvl5pPr>
            <a:lvl6pPr indent="-342900" lvl="5" marL="2743200" rtl="0" algn="l">
              <a:lnSpc>
                <a:spcPct val="100000"/>
              </a:lnSpc>
              <a:spcBef>
                <a:spcPts val="2100"/>
              </a:spcBef>
              <a:spcAft>
                <a:spcPts val="0"/>
              </a:spcAft>
              <a:buSzPts val="1800"/>
              <a:buChar char="■"/>
              <a:defRPr/>
            </a:lvl6pPr>
            <a:lvl7pPr indent="-330200" lvl="6" marL="3200400" rtl="0" algn="l">
              <a:lnSpc>
                <a:spcPct val="100000"/>
              </a:lnSpc>
              <a:spcBef>
                <a:spcPts val="2100"/>
              </a:spcBef>
              <a:spcAft>
                <a:spcPts val="0"/>
              </a:spcAft>
              <a:buSzPts val="1600"/>
              <a:buChar char="●"/>
              <a:defRPr/>
            </a:lvl7pPr>
            <a:lvl8pPr indent="-317500" lvl="7" marL="3657600" rtl="0" algn="l">
              <a:lnSpc>
                <a:spcPct val="100000"/>
              </a:lnSpc>
              <a:spcBef>
                <a:spcPts val="2100"/>
              </a:spcBef>
              <a:spcAft>
                <a:spcPts val="0"/>
              </a:spcAft>
              <a:buSzPts val="1400"/>
              <a:buChar char="○"/>
              <a:defRPr/>
            </a:lvl8pPr>
            <a:lvl9pPr indent="-304800" lvl="8" marL="4114800" rtl="0" algn="l">
              <a:lnSpc>
                <a:spcPct val="100000"/>
              </a:lnSpc>
              <a:spcBef>
                <a:spcPts val="2100"/>
              </a:spcBef>
              <a:spcAft>
                <a:spcPts val="2100"/>
              </a:spcAft>
              <a:buSzPts val="1200"/>
              <a:buChar char="■"/>
              <a:defRPr/>
            </a:lvl9pPr>
          </a:lstStyle>
          <a:p/>
        </p:txBody>
      </p:sp>
      <p:sp>
        <p:nvSpPr>
          <p:cNvPr id="759" name="Google Shape;759;p51"/>
          <p:cNvSpPr txBox="1"/>
          <p:nvPr>
            <p:ph idx="12" type="sldNum"/>
          </p:nvPr>
        </p:nvSpPr>
        <p:spPr>
          <a:xfrm>
            <a:off x="10716049" y="6470525"/>
            <a:ext cx="915000" cy="387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42" name="Shape 42"/>
        <p:cNvGrpSpPr/>
        <p:nvPr/>
      </p:nvGrpSpPr>
      <p:grpSpPr>
        <a:xfrm>
          <a:off x="0" y="0"/>
          <a:ext cx="0" cy="0"/>
          <a:chOff x="0" y="0"/>
          <a:chExt cx="0" cy="0"/>
        </a:xfrm>
      </p:grpSpPr>
      <p:sp>
        <p:nvSpPr>
          <p:cNvPr id="43" name="Google Shape;43;p7"/>
          <p:cNvSpPr txBox="1"/>
          <p:nvPr>
            <p:ph type="title"/>
          </p:nvPr>
        </p:nvSpPr>
        <p:spPr>
          <a:xfrm>
            <a:off x="609443" y="0"/>
            <a:ext cx="9485100" cy="90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500"/>
              <a:buFont typeface="Salesforce Sans"/>
              <a:buNone/>
              <a:defRPr/>
            </a:lvl1pPr>
            <a:lvl2pPr lvl="1" algn="l">
              <a:lnSpc>
                <a:spcPct val="100000"/>
              </a:lnSpc>
              <a:spcBef>
                <a:spcPts val="0"/>
              </a:spcBef>
              <a:spcAft>
                <a:spcPts val="0"/>
              </a:spcAft>
              <a:buClr>
                <a:schemeClr val="lt1"/>
              </a:buClr>
              <a:buSzPts val="1500"/>
              <a:buFont typeface="Ubuntu"/>
              <a:buNone/>
              <a:defRPr/>
            </a:lvl2pPr>
            <a:lvl3pPr lvl="2" algn="l">
              <a:lnSpc>
                <a:spcPct val="100000"/>
              </a:lnSpc>
              <a:spcBef>
                <a:spcPts val="0"/>
              </a:spcBef>
              <a:spcAft>
                <a:spcPts val="0"/>
              </a:spcAft>
              <a:buClr>
                <a:schemeClr val="lt1"/>
              </a:buClr>
              <a:buSzPts val="1500"/>
              <a:buFont typeface="Ubuntu"/>
              <a:buNone/>
              <a:defRPr/>
            </a:lvl3pPr>
            <a:lvl4pPr lvl="3" algn="l">
              <a:lnSpc>
                <a:spcPct val="100000"/>
              </a:lnSpc>
              <a:spcBef>
                <a:spcPts val="0"/>
              </a:spcBef>
              <a:spcAft>
                <a:spcPts val="0"/>
              </a:spcAft>
              <a:buClr>
                <a:schemeClr val="lt1"/>
              </a:buClr>
              <a:buSzPts val="1500"/>
              <a:buFont typeface="Ubuntu"/>
              <a:buNone/>
              <a:defRPr/>
            </a:lvl4pPr>
            <a:lvl5pPr lvl="4" algn="l">
              <a:lnSpc>
                <a:spcPct val="100000"/>
              </a:lnSpc>
              <a:spcBef>
                <a:spcPts val="0"/>
              </a:spcBef>
              <a:spcAft>
                <a:spcPts val="0"/>
              </a:spcAft>
              <a:buClr>
                <a:schemeClr val="lt1"/>
              </a:buClr>
              <a:buSzPts val="1500"/>
              <a:buFont typeface="Ubuntu"/>
              <a:buNone/>
              <a:defRPr/>
            </a:lvl5pPr>
            <a:lvl6pPr lvl="5" algn="l">
              <a:lnSpc>
                <a:spcPct val="100000"/>
              </a:lnSpc>
              <a:spcBef>
                <a:spcPts val="0"/>
              </a:spcBef>
              <a:spcAft>
                <a:spcPts val="0"/>
              </a:spcAft>
              <a:buClr>
                <a:schemeClr val="lt1"/>
              </a:buClr>
              <a:buSzPts val="1500"/>
              <a:buFont typeface="Ubuntu"/>
              <a:buNone/>
              <a:defRPr/>
            </a:lvl6pPr>
            <a:lvl7pPr lvl="6" algn="l">
              <a:lnSpc>
                <a:spcPct val="100000"/>
              </a:lnSpc>
              <a:spcBef>
                <a:spcPts val="0"/>
              </a:spcBef>
              <a:spcAft>
                <a:spcPts val="0"/>
              </a:spcAft>
              <a:buClr>
                <a:schemeClr val="lt1"/>
              </a:buClr>
              <a:buSzPts val="1500"/>
              <a:buFont typeface="Ubuntu"/>
              <a:buNone/>
              <a:defRPr/>
            </a:lvl7pPr>
            <a:lvl8pPr lvl="7" algn="l">
              <a:lnSpc>
                <a:spcPct val="100000"/>
              </a:lnSpc>
              <a:spcBef>
                <a:spcPts val="0"/>
              </a:spcBef>
              <a:spcAft>
                <a:spcPts val="0"/>
              </a:spcAft>
              <a:buClr>
                <a:schemeClr val="lt1"/>
              </a:buClr>
              <a:buSzPts val="1500"/>
              <a:buFont typeface="Ubuntu"/>
              <a:buNone/>
              <a:defRPr/>
            </a:lvl8pPr>
            <a:lvl9pPr lvl="8" algn="l">
              <a:lnSpc>
                <a:spcPct val="100000"/>
              </a:lnSpc>
              <a:spcBef>
                <a:spcPts val="0"/>
              </a:spcBef>
              <a:spcAft>
                <a:spcPts val="0"/>
              </a:spcAft>
              <a:buClr>
                <a:schemeClr val="lt1"/>
              </a:buClr>
              <a:buSzPts val="1500"/>
              <a:buFont typeface="Ubuntu"/>
              <a:buNone/>
              <a:defRPr/>
            </a:lvl9pPr>
          </a:lstStyle>
          <a:p/>
        </p:txBody>
      </p:sp>
      <p:sp>
        <p:nvSpPr>
          <p:cNvPr id="44" name="Google Shape;44;p7"/>
          <p:cNvSpPr txBox="1"/>
          <p:nvPr>
            <p:ph idx="1" type="body"/>
          </p:nvPr>
        </p:nvSpPr>
        <p:spPr>
          <a:xfrm>
            <a:off x="609443" y="1193800"/>
            <a:ext cx="10959600" cy="5018100"/>
          </a:xfrm>
          <a:prstGeom prst="rect">
            <a:avLst/>
          </a:prstGeom>
          <a:noFill/>
          <a:ln>
            <a:noFill/>
          </a:ln>
        </p:spPr>
        <p:txBody>
          <a:bodyPr anchorCtr="0" anchor="t" bIns="0" lIns="0" spcFirstLastPara="1" rIns="0" wrap="square" tIns="0">
            <a:noAutofit/>
          </a:bodyPr>
          <a:lstStyle>
            <a:lvl1pPr indent="-349250" lvl="0" marL="457200" algn="l">
              <a:lnSpc>
                <a:spcPct val="100000"/>
              </a:lnSpc>
              <a:spcBef>
                <a:spcPts val="1200"/>
              </a:spcBef>
              <a:spcAft>
                <a:spcPts val="0"/>
              </a:spcAft>
              <a:buSzPts val="1900"/>
              <a:buChar char="•"/>
              <a:defRPr/>
            </a:lvl1pPr>
            <a:lvl2pPr indent="-349250" lvl="1" marL="914400" algn="l">
              <a:lnSpc>
                <a:spcPct val="100000"/>
              </a:lnSpc>
              <a:spcBef>
                <a:spcPts val="700"/>
              </a:spcBef>
              <a:spcAft>
                <a:spcPts val="0"/>
              </a:spcAft>
              <a:buSzPts val="1900"/>
              <a:buChar char="–"/>
              <a:defRPr/>
            </a:lvl2pPr>
            <a:lvl3pPr indent="-349250" lvl="2" marL="1371600" algn="l">
              <a:lnSpc>
                <a:spcPct val="100000"/>
              </a:lnSpc>
              <a:spcBef>
                <a:spcPts val="500"/>
              </a:spcBef>
              <a:spcAft>
                <a:spcPts val="0"/>
              </a:spcAft>
              <a:buSzPts val="1900"/>
              <a:buChar char="•"/>
              <a:defRPr/>
            </a:lvl3pPr>
            <a:lvl4pPr indent="-349250" lvl="3" marL="1828800" algn="l">
              <a:lnSpc>
                <a:spcPct val="100000"/>
              </a:lnSpc>
              <a:spcBef>
                <a:spcPts val="500"/>
              </a:spcBef>
              <a:spcAft>
                <a:spcPts val="0"/>
              </a:spcAft>
              <a:buSzPts val="1900"/>
              <a:buChar char="–"/>
              <a:defRPr/>
            </a:lvl4pPr>
            <a:lvl5pPr indent="-349250" lvl="4" marL="2286000" algn="l">
              <a:lnSpc>
                <a:spcPct val="100000"/>
              </a:lnSpc>
              <a:spcBef>
                <a:spcPts val="500"/>
              </a:spcBef>
              <a:spcAft>
                <a:spcPts val="0"/>
              </a:spcAft>
              <a:buSzPts val="1900"/>
              <a:buChar char="•"/>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45" name="Google Shape;45;p7"/>
          <p:cNvSpPr txBox="1"/>
          <p:nvPr>
            <p:ph idx="10" type="dt"/>
          </p:nvPr>
        </p:nvSpPr>
        <p:spPr>
          <a:xfrm>
            <a:off x="837982" y="6356351"/>
            <a:ext cx="2742600" cy="365100"/>
          </a:xfrm>
          <a:prstGeom prst="rect">
            <a:avLst/>
          </a:prstGeom>
          <a:noFill/>
          <a:ln>
            <a:noFill/>
          </a:ln>
        </p:spPr>
        <p:txBody>
          <a:bodyPr anchorCtr="0" anchor="t" bIns="45675" lIns="91375" spcFirstLastPara="1" rIns="91375" wrap="square" tIns="45675">
            <a:noAutofit/>
          </a:bodyPr>
          <a:lstStyle>
            <a:lvl1pPr lvl="0"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4037548" y="6356351"/>
            <a:ext cx="4113600" cy="365100"/>
          </a:xfrm>
          <a:prstGeom prst="rect">
            <a:avLst/>
          </a:prstGeom>
          <a:noFill/>
          <a:ln>
            <a:noFill/>
          </a:ln>
        </p:spPr>
        <p:txBody>
          <a:bodyPr anchorCtr="0" anchor="t" bIns="45675" lIns="91375" spcFirstLastPara="1" rIns="91375" wrap="square" tIns="45675">
            <a:noAutofit/>
          </a:bodyPr>
          <a:lstStyle>
            <a:lvl1pPr lvl="0"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10883338" y="6339100"/>
            <a:ext cx="684600" cy="365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BFBFBF"/>
              </a:buClr>
              <a:buSzPts val="1300"/>
              <a:buFont typeface="Salesforce Sans"/>
              <a:buNone/>
              <a:defRPr b="0" i="0" sz="1300" u="none" cap="none" strike="noStrike">
                <a:solidFill>
                  <a:srgbClr val="BFBFBF"/>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No Overlay Half Column">
  <p:cSld name="Default No Overlay Half Column">
    <p:spTree>
      <p:nvGrpSpPr>
        <p:cNvPr id="48" name="Shape 48"/>
        <p:cNvGrpSpPr/>
        <p:nvPr/>
      </p:nvGrpSpPr>
      <p:grpSpPr>
        <a:xfrm>
          <a:off x="0" y="0"/>
          <a:ext cx="0" cy="0"/>
          <a:chOff x="0" y="0"/>
          <a:chExt cx="0" cy="0"/>
        </a:xfrm>
      </p:grpSpPr>
      <p:pic>
        <p:nvPicPr>
          <p:cNvPr descr="master_basic01 copy 4.png" id="49" name="Google Shape;49;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0" name="Google Shape;50;p8"/>
          <p:cNvSpPr txBox="1"/>
          <p:nvPr>
            <p:ph idx="1" type="body"/>
          </p:nvPr>
        </p:nvSpPr>
        <p:spPr>
          <a:xfrm>
            <a:off x="386443" y="6261635"/>
            <a:ext cx="5303157" cy="30185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FFFFFF"/>
              </a:buClr>
              <a:buSzPts val="1200"/>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1" name="Google Shape;51;p8"/>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52" name="Google Shape;52;p8"/>
          <p:cNvSpPr txBox="1"/>
          <p:nvPr>
            <p:ph idx="2" type="body"/>
          </p:nvPr>
        </p:nvSpPr>
        <p:spPr>
          <a:xfrm>
            <a:off x="386444" y="902599"/>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8"/>
          <p:cNvSpPr txBox="1"/>
          <p:nvPr>
            <p:ph idx="3" type="body"/>
          </p:nvPr>
        </p:nvSpPr>
        <p:spPr>
          <a:xfrm>
            <a:off x="393084" y="1515892"/>
            <a:ext cx="5296516" cy="401955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0"/>
              </a:spcBef>
              <a:spcAft>
                <a:spcPts val="0"/>
              </a:spcAft>
              <a:buClr>
                <a:srgbClr val="43557B"/>
              </a:buClr>
              <a:buSzPts val="1800"/>
              <a:buNone/>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54" name="Google Shape;54;p8"/>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55" name="Google Shape;55;p8"/>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No Overlay 4 Column">
  <p:cSld name="Default No Overlay 4 Column">
    <p:spTree>
      <p:nvGrpSpPr>
        <p:cNvPr id="56" name="Shape 56"/>
        <p:cNvGrpSpPr/>
        <p:nvPr/>
      </p:nvGrpSpPr>
      <p:grpSpPr>
        <a:xfrm>
          <a:off x="0" y="0"/>
          <a:ext cx="0" cy="0"/>
          <a:chOff x="0" y="0"/>
          <a:chExt cx="0" cy="0"/>
        </a:xfrm>
      </p:grpSpPr>
      <p:pic>
        <p:nvPicPr>
          <p:cNvPr descr="master_basic01 copy 4.png" id="57" name="Google Shape;57;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8" name="Google Shape;58;p9"/>
          <p:cNvSpPr txBox="1"/>
          <p:nvPr>
            <p:ph idx="1" type="body"/>
          </p:nvPr>
        </p:nvSpPr>
        <p:spPr>
          <a:xfrm>
            <a:off x="386443" y="6261635"/>
            <a:ext cx="10692658" cy="301852"/>
          </a:xfrm>
          <a:prstGeom prst="rect">
            <a:avLst/>
          </a:prstGeom>
          <a:noFill/>
          <a:ln>
            <a:noFill/>
          </a:ln>
        </p:spPr>
        <p:txBody>
          <a:bodyPr anchorCtr="0" anchor="t" bIns="0" lIns="0" spcFirstLastPara="1" rIns="0" wrap="square" tIns="0">
            <a:noAutofit/>
          </a:bodyPr>
          <a:lstStyle>
            <a:lvl1pPr indent="-228600" lvl="0" marL="457200" marR="0" algn="l">
              <a:lnSpc>
                <a:spcPct val="130000"/>
              </a:lnSpc>
              <a:spcBef>
                <a:spcPts val="0"/>
              </a:spcBef>
              <a:spcAft>
                <a:spcPts val="0"/>
              </a:spcAft>
              <a:buClr>
                <a:srgbClr val="FFFFFF"/>
              </a:buClr>
              <a:buSzPts val="1200"/>
              <a:buFont typeface="Arial"/>
              <a:buNone/>
              <a:defRPr b="0" sz="1200">
                <a:solidFill>
                  <a:srgbClr val="FFFFFF"/>
                </a:solidFil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9" name="Google Shape;59;p9"/>
          <p:cNvCxnSpPr/>
          <p:nvPr/>
        </p:nvCxnSpPr>
        <p:spPr>
          <a:xfrm>
            <a:off x="393084" y="792234"/>
            <a:ext cx="278187" cy="0"/>
          </a:xfrm>
          <a:prstGeom prst="straightConnector1">
            <a:avLst/>
          </a:prstGeom>
          <a:noFill/>
          <a:ln cap="flat" cmpd="sng" w="25400">
            <a:solidFill>
              <a:srgbClr val="27509B"/>
            </a:solidFill>
            <a:prstDash val="solid"/>
            <a:round/>
            <a:headEnd len="sm" w="sm" type="none"/>
            <a:tailEnd len="sm" w="sm" type="none"/>
          </a:ln>
        </p:spPr>
      </p:cxnSp>
      <p:sp>
        <p:nvSpPr>
          <p:cNvPr id="60" name="Google Shape;60;p9"/>
          <p:cNvSpPr txBox="1"/>
          <p:nvPr>
            <p:ph idx="2" type="body"/>
          </p:nvPr>
        </p:nvSpPr>
        <p:spPr>
          <a:xfrm>
            <a:off x="386444" y="902596"/>
            <a:ext cx="11422970" cy="542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666666"/>
              </a:buClr>
              <a:buSzPts val="2200"/>
              <a:buNone/>
              <a:defRPr b="0" sz="2200">
                <a:solidFill>
                  <a:srgbClr val="666666"/>
                </a:solidFill>
                <a:latin typeface="Arial"/>
                <a:ea typeface="Arial"/>
                <a:cs typeface="Arial"/>
                <a:sym typeface="Arial"/>
              </a:defRPr>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 name="Google Shape;61;p9"/>
          <p:cNvSpPr txBox="1"/>
          <p:nvPr>
            <p:ph idx="3" type="body"/>
          </p:nvPr>
        </p:nvSpPr>
        <p:spPr>
          <a:xfrm>
            <a:off x="393083" y="479148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9"/>
          <p:cNvSpPr txBox="1"/>
          <p:nvPr>
            <p:ph idx="4" type="body"/>
          </p:nvPr>
        </p:nvSpPr>
        <p:spPr>
          <a:xfrm>
            <a:off x="3307999" y="479148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9"/>
          <p:cNvSpPr txBox="1"/>
          <p:nvPr>
            <p:ph idx="5" type="body"/>
          </p:nvPr>
        </p:nvSpPr>
        <p:spPr>
          <a:xfrm>
            <a:off x="6271295" y="479148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 name="Google Shape;64;p9"/>
          <p:cNvSpPr txBox="1"/>
          <p:nvPr>
            <p:ph idx="6" type="body"/>
          </p:nvPr>
        </p:nvSpPr>
        <p:spPr>
          <a:xfrm>
            <a:off x="9234592" y="4791483"/>
            <a:ext cx="2582309" cy="31270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43557B"/>
              </a:buClr>
              <a:buSzPts val="1400"/>
              <a:buNone/>
              <a:defRPr sz="1400"/>
            </a:lvl1pPr>
            <a:lvl2pPr indent="-342900" lvl="1" marL="914400" algn="l">
              <a:lnSpc>
                <a:spcPct val="130000"/>
              </a:lnSpc>
              <a:spcBef>
                <a:spcPts val="0"/>
              </a:spcBef>
              <a:spcAft>
                <a:spcPts val="0"/>
              </a:spcAft>
              <a:buClr>
                <a:srgbClr val="43557B"/>
              </a:buClr>
              <a:buSzPts val="1800"/>
              <a:buChar char="•"/>
              <a:defRPr/>
            </a:lvl2pPr>
            <a:lvl3pPr indent="-342900" lvl="2" marL="1371600" algn="l">
              <a:lnSpc>
                <a:spcPct val="150000"/>
              </a:lnSpc>
              <a:spcBef>
                <a:spcPts val="0"/>
              </a:spcBef>
              <a:spcAft>
                <a:spcPts val="0"/>
              </a:spcAft>
              <a:buClr>
                <a:srgbClr val="43557B"/>
              </a:buClr>
              <a:buSzPts val="1800"/>
              <a:buChar char="•"/>
              <a:defRPr/>
            </a:lvl3pPr>
            <a:lvl4pPr indent="-342900" lvl="3" marL="1828800" algn="l">
              <a:lnSpc>
                <a:spcPct val="130000"/>
              </a:lnSpc>
              <a:spcBef>
                <a:spcPts val="0"/>
              </a:spcBef>
              <a:spcAft>
                <a:spcPts val="0"/>
              </a:spcAft>
              <a:buClr>
                <a:srgbClr val="43557B"/>
              </a:buClr>
              <a:buSzPts val="1800"/>
              <a:buChar char="•"/>
              <a:defRPr/>
            </a:lvl4pPr>
            <a:lvl5pPr indent="-342900" lvl="4" marL="2286000" algn="l">
              <a:lnSpc>
                <a:spcPct val="130000"/>
              </a:lnSpc>
              <a:spcBef>
                <a:spcPts val="0"/>
              </a:spcBef>
              <a:spcAft>
                <a:spcPts val="0"/>
              </a:spcAft>
              <a:buClr>
                <a:srgbClr val="43557B"/>
              </a:buClr>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65" name="Google Shape;65;p9"/>
          <p:cNvPicPr preferRelativeResize="0"/>
          <p:nvPr/>
        </p:nvPicPr>
        <p:blipFill rotWithShape="1">
          <a:blip r:embed="rId3">
            <a:alphaModFix/>
          </a:blip>
          <a:srcRect b="0" l="0" r="0" t="0"/>
          <a:stretch/>
        </p:blipFill>
        <p:spPr>
          <a:xfrm>
            <a:off x="11168162" y="6021465"/>
            <a:ext cx="653148" cy="457200"/>
          </a:xfrm>
          <a:prstGeom prst="rect">
            <a:avLst/>
          </a:prstGeom>
          <a:noFill/>
          <a:ln>
            <a:noFill/>
          </a:ln>
        </p:spPr>
      </p:pic>
      <p:sp>
        <p:nvSpPr>
          <p:cNvPr id="66" name="Google Shape;66;p9"/>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64B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Basic_1_1_1_1_1_1_1_1_1_1_1_1_1_1">
  <p:cSld name="D - Basic_1_1_1_1_1_1_1_1_1_1_1_1_1_1">
    <p:bg>
      <p:bgPr>
        <a:solidFill>
          <a:schemeClr val="lt1"/>
        </a:solidFill>
      </p:bgPr>
    </p:bg>
    <p:spTree>
      <p:nvGrpSpPr>
        <p:cNvPr id="67" name="Shape 67"/>
        <p:cNvGrpSpPr/>
        <p:nvPr/>
      </p:nvGrpSpPr>
      <p:grpSpPr>
        <a:xfrm>
          <a:off x="0" y="0"/>
          <a:ext cx="0" cy="0"/>
          <a:chOff x="0" y="0"/>
          <a:chExt cx="0" cy="0"/>
        </a:xfrm>
      </p:grpSpPr>
      <p:sp>
        <p:nvSpPr>
          <p:cNvPr id="68" name="Google Shape;68;p10"/>
          <p:cNvSpPr/>
          <p:nvPr/>
        </p:nvSpPr>
        <p:spPr>
          <a:xfrm>
            <a:off x="-14124" y="194925"/>
            <a:ext cx="12202799" cy="6687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69" name="Google Shape;69;p10"/>
          <p:cNvPicPr preferRelativeResize="0"/>
          <p:nvPr/>
        </p:nvPicPr>
        <p:blipFill rotWithShape="1">
          <a:blip r:embed="rId2">
            <a:alphaModFix amt="80000"/>
          </a:blip>
          <a:srcRect b="899" l="0" r="0" t="-900"/>
          <a:stretch/>
        </p:blipFill>
        <p:spPr>
          <a:xfrm>
            <a:off x="0" y="233653"/>
            <a:ext cx="12188819" cy="6638545"/>
          </a:xfrm>
          <a:prstGeom prst="rect">
            <a:avLst/>
          </a:prstGeom>
          <a:noFill/>
          <a:ln>
            <a:noFill/>
          </a:ln>
        </p:spPr>
      </p:pic>
      <p:sp>
        <p:nvSpPr>
          <p:cNvPr id="70" name="Google Shape;70;p10"/>
          <p:cNvSpPr txBox="1"/>
          <p:nvPr>
            <p:ph type="title"/>
          </p:nvPr>
        </p:nvSpPr>
        <p:spPr>
          <a:xfrm>
            <a:off x="495300" y="139703"/>
            <a:ext cx="11046000" cy="990000"/>
          </a:xfrm>
          <a:prstGeom prst="rect">
            <a:avLst/>
          </a:prstGeom>
          <a:noFill/>
          <a:ln>
            <a:noFill/>
          </a:ln>
        </p:spPr>
        <p:txBody>
          <a:bodyPr anchorCtr="0" anchor="b" bIns="91425" lIns="91425" spcFirstLastPara="1" rIns="91425" wrap="square" tIns="91425">
            <a:noAutofit/>
          </a:bodyPr>
          <a:lstStyle>
            <a:lvl1pPr lvl="0" marR="0" algn="l">
              <a:lnSpc>
                <a:spcPct val="95000"/>
              </a:lnSpc>
              <a:spcBef>
                <a:spcPts val="0"/>
              </a:spcBef>
              <a:spcAft>
                <a:spcPts val="0"/>
              </a:spcAft>
              <a:buClr>
                <a:schemeClr val="dk1"/>
              </a:buClr>
              <a:buSzPts val="1500"/>
              <a:buFont typeface="Arial"/>
              <a:buNone/>
              <a:defRPr b="0" i="0" sz="31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2pPr>
            <a:lvl3pPr lvl="2"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3pPr>
            <a:lvl4pPr lvl="3"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4pPr>
            <a:lvl5pPr lvl="4"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5pPr>
            <a:lvl6pPr lvl="5"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6pPr>
            <a:lvl7pPr lvl="6"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7pPr>
            <a:lvl8pPr lvl="7"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8pPr>
            <a:lvl9pPr lvl="8" marR="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9pPr>
          </a:lstStyle>
          <a:p/>
        </p:txBody>
      </p:sp>
      <p:sp>
        <p:nvSpPr>
          <p:cNvPr id="71" name="Google Shape;71;p10"/>
          <p:cNvSpPr txBox="1"/>
          <p:nvPr>
            <p:ph idx="1" type="body"/>
          </p:nvPr>
        </p:nvSpPr>
        <p:spPr>
          <a:xfrm>
            <a:off x="502714" y="968960"/>
            <a:ext cx="11046000" cy="307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818181"/>
              </a:buClr>
              <a:buSzPts val="2300"/>
              <a:buFont typeface="Arial"/>
              <a:buNone/>
              <a:defRPr b="0" i="0" sz="2300" u="none" cap="none" strike="noStrike">
                <a:solidFill>
                  <a:srgbClr val="818181"/>
                </a:solidFill>
                <a:latin typeface="Arial"/>
                <a:ea typeface="Arial"/>
                <a:cs typeface="Arial"/>
                <a:sym typeface="Arial"/>
              </a:defRPr>
            </a:lvl1pPr>
            <a:lvl2pPr indent="-349250" lvl="1" marL="914400" marR="0" algn="l">
              <a:lnSpc>
                <a:spcPct val="100000"/>
              </a:lnSpc>
              <a:spcBef>
                <a:spcPts val="300"/>
              </a:spcBef>
              <a:spcAft>
                <a:spcPts val="0"/>
              </a:spcAft>
              <a:buClr>
                <a:srgbClr val="818181"/>
              </a:buClr>
              <a:buSzPts val="1900"/>
              <a:buFont typeface="Arial"/>
              <a:buChar char="•"/>
              <a:defRPr b="0" i="0" sz="1900" u="none" cap="none" strike="noStrike">
                <a:solidFill>
                  <a:srgbClr val="818181"/>
                </a:solidFill>
                <a:latin typeface="Arial"/>
                <a:ea typeface="Arial"/>
                <a:cs typeface="Arial"/>
                <a:sym typeface="Arial"/>
              </a:defRPr>
            </a:lvl2pPr>
            <a:lvl3pPr indent="-330200" lvl="2" marL="1371600" marR="0" algn="l">
              <a:lnSpc>
                <a:spcPct val="100000"/>
              </a:lnSpc>
              <a:spcBef>
                <a:spcPts val="700"/>
              </a:spcBef>
              <a:spcAft>
                <a:spcPts val="0"/>
              </a:spcAft>
              <a:buClr>
                <a:srgbClr val="818181"/>
              </a:buClr>
              <a:buSzPts val="1600"/>
              <a:buFont typeface="Arial"/>
              <a:buChar char="•"/>
              <a:defRPr b="0" i="0" sz="1600" u="none" cap="none" strike="noStrike">
                <a:solidFill>
                  <a:srgbClr val="818181"/>
                </a:solidFill>
                <a:latin typeface="Arial"/>
                <a:ea typeface="Arial"/>
                <a:cs typeface="Arial"/>
                <a:sym typeface="Arial"/>
              </a:defRPr>
            </a:lvl3pPr>
            <a:lvl4pPr indent="-323850" lvl="3" marL="1828800" marR="0" algn="l">
              <a:lnSpc>
                <a:spcPct val="100000"/>
              </a:lnSpc>
              <a:spcBef>
                <a:spcPts val="700"/>
              </a:spcBef>
              <a:spcAft>
                <a:spcPts val="0"/>
              </a:spcAft>
              <a:buClr>
                <a:srgbClr val="818181"/>
              </a:buClr>
              <a:buSzPts val="1500"/>
              <a:buFont typeface="Arial"/>
              <a:buChar char="•"/>
              <a:defRPr b="1" i="0" sz="1500" u="none" cap="none" strike="noStrike">
                <a:solidFill>
                  <a:srgbClr val="818181"/>
                </a:solidFill>
                <a:latin typeface="Arial"/>
                <a:ea typeface="Arial"/>
                <a:cs typeface="Arial"/>
                <a:sym typeface="Arial"/>
              </a:defRPr>
            </a:lvl4pPr>
            <a:lvl5pPr indent="-228600" lvl="4" marL="2286000" marR="0" algn="l">
              <a:lnSpc>
                <a:spcPct val="100000"/>
              </a:lnSpc>
              <a:spcBef>
                <a:spcPts val="700"/>
              </a:spcBef>
              <a:spcAft>
                <a:spcPts val="0"/>
              </a:spcAft>
              <a:buClr>
                <a:srgbClr val="818181"/>
              </a:buClr>
              <a:buSzPts val="1500"/>
              <a:buFont typeface="Arial"/>
              <a:buNone/>
              <a:defRPr b="0" i="0" sz="2000" u="none" cap="none" strike="noStrike">
                <a:solidFill>
                  <a:srgbClr val="818181"/>
                </a:solidFill>
                <a:latin typeface="Arial"/>
                <a:ea typeface="Arial"/>
                <a:cs typeface="Arial"/>
                <a:sym typeface="Arial"/>
              </a:defRPr>
            </a:lvl5pPr>
            <a:lvl6pPr indent="-355600" lvl="5" marL="2743200" marR="0" algn="l">
              <a:lnSpc>
                <a:spcPct val="100000"/>
              </a:lnSpc>
              <a:spcBef>
                <a:spcPts val="7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6pPr>
            <a:lvl7pPr indent="-355600" lvl="6" marL="3200400" marR="0" algn="l">
              <a:lnSpc>
                <a:spcPct val="100000"/>
              </a:lnSpc>
              <a:spcBef>
                <a:spcPts val="4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7pPr>
            <a:lvl8pPr indent="-355600" lvl="7" marL="3657600" marR="0" algn="l">
              <a:lnSpc>
                <a:spcPct val="100000"/>
              </a:lnSpc>
              <a:spcBef>
                <a:spcPts val="4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8pPr>
            <a:lvl9pPr indent="-355600" lvl="8" marL="4114800" marR="0" algn="l">
              <a:lnSpc>
                <a:spcPct val="100000"/>
              </a:lnSpc>
              <a:spcBef>
                <a:spcPts val="4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9pPr>
          </a:lstStyle>
          <a:p/>
        </p:txBody>
      </p:sp>
      <p:sp>
        <p:nvSpPr>
          <p:cNvPr id="72" name="Google Shape;72;p10"/>
          <p:cNvSpPr txBox="1"/>
          <p:nvPr>
            <p:ph idx="2" type="body"/>
          </p:nvPr>
        </p:nvSpPr>
        <p:spPr>
          <a:xfrm>
            <a:off x="511775" y="1616289"/>
            <a:ext cx="11029500" cy="42237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100"/>
              </a:spcBef>
              <a:spcAft>
                <a:spcPts val="0"/>
              </a:spcAft>
              <a:buClr>
                <a:srgbClr val="7F7F7F"/>
              </a:buClr>
              <a:buSzPts val="2000"/>
              <a:buFont typeface="Arial"/>
              <a:buNone/>
              <a:defRPr b="0" i="0" sz="2000" u="none" cap="none" strike="noStrike">
                <a:solidFill>
                  <a:schemeClr val="accent2"/>
                </a:solidFill>
                <a:latin typeface="Arial"/>
                <a:ea typeface="Arial"/>
                <a:cs typeface="Arial"/>
                <a:sym typeface="Arial"/>
              </a:defRPr>
            </a:lvl1pPr>
            <a:lvl2pPr indent="-349250" lvl="1" marL="914400" marR="0" algn="l">
              <a:lnSpc>
                <a:spcPct val="100000"/>
              </a:lnSpc>
              <a:spcBef>
                <a:spcPts val="300"/>
              </a:spcBef>
              <a:spcAft>
                <a:spcPts val="0"/>
              </a:spcAft>
              <a:buClr>
                <a:srgbClr val="818181"/>
              </a:buClr>
              <a:buSzPts val="1900"/>
              <a:buFont typeface="Arial"/>
              <a:buChar char="•"/>
              <a:defRPr b="0" i="0" sz="1900" u="none" cap="none" strike="noStrike">
                <a:solidFill>
                  <a:srgbClr val="818181"/>
                </a:solidFill>
                <a:latin typeface="Arial"/>
                <a:ea typeface="Arial"/>
                <a:cs typeface="Arial"/>
                <a:sym typeface="Arial"/>
              </a:defRPr>
            </a:lvl2pPr>
            <a:lvl3pPr indent="-330200" lvl="2" marL="1371600" marR="0" algn="l">
              <a:lnSpc>
                <a:spcPct val="100000"/>
              </a:lnSpc>
              <a:spcBef>
                <a:spcPts val="700"/>
              </a:spcBef>
              <a:spcAft>
                <a:spcPts val="0"/>
              </a:spcAft>
              <a:buClr>
                <a:schemeClr val="lt2"/>
              </a:buClr>
              <a:buSzPts val="1600"/>
              <a:buFont typeface="Arial"/>
              <a:buChar char="•"/>
              <a:defRPr b="0" i="0" sz="1600" u="none" cap="none" strike="noStrike">
                <a:solidFill>
                  <a:schemeClr val="lt2"/>
                </a:solidFill>
                <a:latin typeface="Arial"/>
                <a:ea typeface="Arial"/>
                <a:cs typeface="Arial"/>
                <a:sym typeface="Arial"/>
              </a:defRPr>
            </a:lvl3pPr>
            <a:lvl4pPr indent="-323850" lvl="3" marL="1828800" marR="0" algn="l">
              <a:lnSpc>
                <a:spcPct val="100000"/>
              </a:lnSpc>
              <a:spcBef>
                <a:spcPts val="700"/>
              </a:spcBef>
              <a:spcAft>
                <a:spcPts val="0"/>
              </a:spcAft>
              <a:buClr>
                <a:schemeClr val="lt2"/>
              </a:buClr>
              <a:buSzPts val="1500"/>
              <a:buFont typeface="Arial"/>
              <a:buChar char="•"/>
              <a:defRPr b="1" i="0" sz="1500" u="none" cap="none" strike="noStrike">
                <a:solidFill>
                  <a:schemeClr val="lt2"/>
                </a:solidFill>
                <a:latin typeface="Arial"/>
                <a:ea typeface="Arial"/>
                <a:cs typeface="Arial"/>
                <a:sym typeface="Arial"/>
              </a:defRPr>
            </a:lvl4pPr>
            <a:lvl5pPr indent="-228600" lvl="4" marL="2286000" marR="0" algn="l">
              <a:lnSpc>
                <a:spcPct val="100000"/>
              </a:lnSpc>
              <a:spcBef>
                <a:spcPts val="700"/>
              </a:spcBef>
              <a:spcAft>
                <a:spcPts val="0"/>
              </a:spcAft>
              <a:buClr>
                <a:schemeClr val="accent2"/>
              </a:buClr>
              <a:buSzPts val="1500"/>
              <a:buFont typeface="Arial"/>
              <a:buNone/>
              <a:defRPr b="0" i="0" sz="2000" u="none" cap="none" strike="noStrike">
                <a:solidFill>
                  <a:schemeClr val="accent2"/>
                </a:solidFill>
                <a:latin typeface="Arial"/>
                <a:ea typeface="Arial"/>
                <a:cs typeface="Arial"/>
                <a:sym typeface="Arial"/>
              </a:defRPr>
            </a:lvl5pPr>
            <a:lvl6pPr indent="-355600" lvl="5" marL="2743200" marR="0" algn="l">
              <a:lnSpc>
                <a:spcPct val="100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73" name="Google Shape;73;p10"/>
          <p:cNvPicPr preferRelativeResize="0"/>
          <p:nvPr/>
        </p:nvPicPr>
        <p:blipFill rotWithShape="1">
          <a:blip r:embed="rId3">
            <a:alphaModFix/>
          </a:blip>
          <a:srcRect b="0" l="0" r="0" t="0"/>
          <a:stretch/>
        </p:blipFill>
        <p:spPr>
          <a:xfrm>
            <a:off x="9997996" y="273500"/>
            <a:ext cx="1862259" cy="6007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theme" Target="../theme/theme2.xml"/><Relationship Id="rId52" Type="http://schemas.openxmlformats.org/officeDocument/2006/relationships/slideLayout" Target="../slideLayouts/slideLayout50.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0"/>
            <a:ext cx="12196472" cy="6864048"/>
          </a:xfrm>
          <a:prstGeom prst="rect">
            <a:avLst/>
          </a:prstGeom>
          <a:noFill/>
          <a:ln>
            <a:noFill/>
          </a:ln>
        </p:spPr>
      </p:pic>
      <p:sp>
        <p:nvSpPr>
          <p:cNvPr id="11" name="Google Shape;11;p1"/>
          <p:cNvSpPr txBox="1"/>
          <p:nvPr>
            <p:ph type="title"/>
          </p:nvPr>
        </p:nvSpPr>
        <p:spPr>
          <a:xfrm>
            <a:off x="386068" y="381001"/>
            <a:ext cx="11423345" cy="348248"/>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64BC"/>
              </a:buClr>
              <a:buSzPts val="1600"/>
              <a:buFont typeface="Arial"/>
              <a:buNone/>
              <a:defRPr b="1" i="0" sz="1600" u="none" cap="none" strike="noStrike">
                <a:solidFill>
                  <a:srgbClr val="0064B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379413" y="1788053"/>
            <a:ext cx="11430000" cy="401955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rgbClr val="43557B"/>
              </a:buClr>
              <a:buSzPts val="1600"/>
              <a:buFont typeface="Arial"/>
              <a:buNone/>
              <a:defRPr b="1" i="0" sz="1600" u="none" cap="none" strike="noStrike">
                <a:solidFill>
                  <a:srgbClr val="43557B"/>
                </a:solidFill>
                <a:latin typeface="Arial"/>
                <a:ea typeface="Arial"/>
                <a:cs typeface="Arial"/>
                <a:sym typeface="Arial"/>
              </a:defRPr>
            </a:lvl1pPr>
            <a:lvl2pPr indent="-317500" lvl="1" marL="914400" marR="0" rtl="0" algn="l">
              <a:lnSpc>
                <a:spcPct val="130000"/>
              </a:lnSpc>
              <a:spcBef>
                <a:spcPts val="0"/>
              </a:spcBef>
              <a:spcAft>
                <a:spcPts val="0"/>
              </a:spcAft>
              <a:buClr>
                <a:srgbClr val="43557B"/>
              </a:buClr>
              <a:buSzPts val="1400"/>
              <a:buFont typeface="Arial"/>
              <a:buChar char="•"/>
              <a:defRPr b="0" i="0" sz="1400" u="none" cap="none" strike="noStrike">
                <a:solidFill>
                  <a:srgbClr val="43557B"/>
                </a:solidFill>
                <a:latin typeface="Arial"/>
                <a:ea typeface="Arial"/>
                <a:cs typeface="Arial"/>
                <a:sym typeface="Arial"/>
              </a:defRPr>
            </a:lvl2pPr>
            <a:lvl3pPr indent="-317500" lvl="2" marL="1371600" marR="0" rtl="0" algn="l">
              <a:lnSpc>
                <a:spcPct val="150000"/>
              </a:lnSpc>
              <a:spcBef>
                <a:spcPts val="0"/>
              </a:spcBef>
              <a:spcAft>
                <a:spcPts val="0"/>
              </a:spcAft>
              <a:buClr>
                <a:srgbClr val="43557B"/>
              </a:buClr>
              <a:buSzPts val="1400"/>
              <a:buFont typeface="Arial"/>
              <a:buChar char="•"/>
              <a:defRPr b="0" i="0" sz="1400" u="none" cap="none" strike="noStrike">
                <a:solidFill>
                  <a:srgbClr val="43557B"/>
                </a:solidFill>
                <a:latin typeface="Arial"/>
                <a:ea typeface="Arial"/>
                <a:cs typeface="Arial"/>
                <a:sym typeface="Arial"/>
              </a:defRPr>
            </a:lvl3pPr>
            <a:lvl4pPr indent="-317500" lvl="3" marL="1828800" marR="0" rtl="0" algn="l">
              <a:lnSpc>
                <a:spcPct val="130000"/>
              </a:lnSpc>
              <a:spcBef>
                <a:spcPts val="0"/>
              </a:spcBef>
              <a:spcAft>
                <a:spcPts val="0"/>
              </a:spcAft>
              <a:buClr>
                <a:srgbClr val="43557B"/>
              </a:buClr>
              <a:buSzPts val="1400"/>
              <a:buFont typeface="Arial"/>
              <a:buChar char="•"/>
              <a:defRPr b="0" i="0" sz="1400" u="none" cap="none" strike="noStrike">
                <a:solidFill>
                  <a:srgbClr val="43557B"/>
                </a:solidFill>
                <a:latin typeface="Arial"/>
                <a:ea typeface="Arial"/>
                <a:cs typeface="Arial"/>
                <a:sym typeface="Arial"/>
              </a:defRPr>
            </a:lvl4pPr>
            <a:lvl5pPr indent="-317500" lvl="4" marL="2286000" marR="0" rtl="0" algn="l">
              <a:lnSpc>
                <a:spcPct val="130000"/>
              </a:lnSpc>
              <a:spcBef>
                <a:spcPts val="0"/>
              </a:spcBef>
              <a:spcAft>
                <a:spcPts val="0"/>
              </a:spcAft>
              <a:buClr>
                <a:srgbClr val="43557B"/>
              </a:buClr>
              <a:buSzPts val="1400"/>
              <a:buFont typeface="Arial"/>
              <a:buChar char="»"/>
              <a:defRPr b="0" i="0" sz="1400" u="none" cap="none" strike="noStrike">
                <a:solidFill>
                  <a:srgbClr val="43557B"/>
                </a:solidFill>
                <a:latin typeface="Arial"/>
                <a:ea typeface="Arial"/>
                <a:cs typeface="Arial"/>
                <a:sym typeface="Arial"/>
              </a:defRPr>
            </a:lvl5pPr>
            <a:lvl6pPr indent="-228600" lvl="5" marL="2743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3" name="Google Shape;13;p1"/>
          <p:cNvPicPr preferRelativeResize="0"/>
          <p:nvPr/>
        </p:nvPicPr>
        <p:blipFill rotWithShape="1">
          <a:blip r:embed="rId2">
            <a:alphaModFix/>
          </a:blip>
          <a:srcRect b="0" l="0" r="0" t="0"/>
          <a:stretch/>
        </p:blipFill>
        <p:spPr>
          <a:xfrm>
            <a:off x="11168162" y="6021465"/>
            <a:ext cx="653148"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3.org/TR/cors/" TargetMode="External"/><Relationship Id="rId4" Type="http://schemas.openxmlformats.org/officeDocument/2006/relationships/hyperlink" Target="https://www.w3.org/TR/cors/#resource-preflight-requests" TargetMode="External"/><Relationship Id="rId5" Type="http://schemas.openxmlformats.org/officeDocument/2006/relationships/hyperlink" Target="https://docs.mulesoft.com/api-manager/2.x/external-oauth-2.0-token-validation-policy" TargetMode="External"/><Relationship Id="rId6" Type="http://schemas.openxmlformats.org/officeDocument/2006/relationships/hyperlink" Target="https://docs.mulesoft.com/api-manager/2.x/oauth-dance-about" TargetMode="External"/><Relationship Id="rId7" Type="http://schemas.openxmlformats.org/officeDocument/2006/relationships/hyperlink" Target="https://docs.mulesoft.com/api-manager/2.x/oauth-grant-types-abou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tools.ietf.org/html/rfc7617"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2"/>
          <p:cNvSpPr txBox="1"/>
          <p:nvPr>
            <p:ph type="ctrTitle"/>
          </p:nvPr>
        </p:nvSpPr>
        <p:spPr>
          <a:xfrm>
            <a:off x="1080125" y="2354216"/>
            <a:ext cx="8120743" cy="646112"/>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chemeClr val="lt1"/>
              </a:buClr>
              <a:buSzPts val="3200"/>
              <a:buFont typeface="Arial"/>
              <a:buNone/>
            </a:pPr>
            <a:r>
              <a:rPr lang="en-US" sz="3500">
                <a:solidFill>
                  <a:srgbClr val="FFFFFF"/>
                </a:solidFill>
                <a:latin typeface="Salesforce Sans"/>
                <a:ea typeface="Salesforce Sans"/>
                <a:cs typeface="Salesforce Sans"/>
                <a:sym typeface="Salesforce Sans"/>
              </a:rPr>
              <a:t>API Policies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3"/>
          <p:cNvSpPr txBox="1"/>
          <p:nvPr>
            <p:ph type="title"/>
          </p:nvPr>
        </p:nvSpPr>
        <p:spPr>
          <a:xfrm>
            <a:off x="386068" y="1797132"/>
            <a:ext cx="11423345" cy="41728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54698D"/>
              </a:buClr>
              <a:buSzPts val="2400"/>
              <a:buFont typeface="Arial"/>
              <a:buNone/>
            </a:pPr>
            <a:r>
              <a:rPr lang="en-US">
                <a:latin typeface="Salesforce Sans"/>
                <a:ea typeface="Salesforce Sans"/>
                <a:cs typeface="Salesforce Sans"/>
                <a:sym typeface="Salesforce Sans"/>
              </a:rPr>
              <a:t>Forward-Looking Statements</a:t>
            </a:r>
            <a:endParaRPr>
              <a:latin typeface="Salesforce Sans"/>
              <a:ea typeface="Salesforce Sans"/>
              <a:cs typeface="Salesforce Sans"/>
              <a:sym typeface="Salesforce Sans"/>
            </a:endParaRPr>
          </a:p>
        </p:txBody>
      </p:sp>
      <p:sp>
        <p:nvSpPr>
          <p:cNvPr id="771" name="Google Shape;771;p53"/>
          <p:cNvSpPr txBox="1"/>
          <p:nvPr>
            <p:ph idx="2" type="body"/>
          </p:nvPr>
        </p:nvSpPr>
        <p:spPr>
          <a:xfrm>
            <a:off x="393084" y="2608262"/>
            <a:ext cx="5296516" cy="3283048"/>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rgbClr val="43557B"/>
              </a:buClr>
              <a:buSzPts val="1050"/>
              <a:buNone/>
            </a:pPr>
            <a:r>
              <a:rPr lang="en-US" sz="1050">
                <a:latin typeface="Salesforce Sans"/>
                <a:ea typeface="Salesforce Sans"/>
                <a:cs typeface="Salesforce Sans"/>
                <a:sym typeface="Salesforce Sans"/>
              </a:rPr>
              <a:t>Statement under the Private Securities Litigation Reform Act of 1995:</a:t>
            </a:r>
            <a:endParaRPr>
              <a:latin typeface="Salesforce Sans"/>
              <a:ea typeface="Salesforce Sans"/>
              <a:cs typeface="Salesforce Sans"/>
              <a:sym typeface="Salesforce Sans"/>
            </a:endParaRPr>
          </a:p>
          <a:p>
            <a:pPr indent="0" lvl="0" marL="0" rtl="0" algn="l">
              <a:lnSpc>
                <a:spcPct val="130000"/>
              </a:lnSpc>
              <a:spcBef>
                <a:spcPts val="0"/>
              </a:spcBef>
              <a:spcAft>
                <a:spcPts val="0"/>
              </a:spcAft>
              <a:buClr>
                <a:srgbClr val="43557B"/>
              </a:buClr>
              <a:buSzPts val="1050"/>
              <a:buNone/>
            </a:pPr>
            <a:r>
              <a:rPr lang="en-US" sz="1050">
                <a:latin typeface="Salesforce Sans"/>
                <a:ea typeface="Salesforce Sans"/>
                <a:cs typeface="Salesforce Sans"/>
                <a:sym typeface="Salesforce Sans"/>
              </a:rPr>
              <a:t>This presentation may contain forward-looking statements that involve risks, uncertainties, and assumptions. If any such uncertainties materialize </a:t>
            </a:r>
            <a:br>
              <a:rPr lang="en-US" sz="1050">
                <a:latin typeface="Salesforce Sans"/>
                <a:ea typeface="Salesforce Sans"/>
                <a:cs typeface="Salesforce Sans"/>
                <a:sym typeface="Salesforce Sans"/>
              </a:rPr>
            </a:br>
            <a:r>
              <a:rPr lang="en-US" sz="1050">
                <a:latin typeface="Salesforce Sans"/>
                <a:ea typeface="Salesforce Sans"/>
                <a:cs typeface="Salesforce Sans"/>
                <a:sym typeface="Salesforce Sans"/>
              </a:rPr>
              <a:t>or if any of the assumptions proves incorrect, the results of salesforce.com, inc. could differ materially from the results expressed or implied by </a:t>
            </a:r>
            <a:br>
              <a:rPr lang="en-US" sz="1050">
                <a:latin typeface="Salesforce Sans"/>
                <a:ea typeface="Salesforce Sans"/>
                <a:cs typeface="Salesforce Sans"/>
                <a:sym typeface="Salesforce Sans"/>
              </a:rPr>
            </a:br>
            <a:r>
              <a:rPr lang="en-US" sz="1050">
                <a:latin typeface="Salesforce Sans"/>
                <a:ea typeface="Salesforce Sans"/>
                <a:cs typeface="Salesforce Sans"/>
                <a:sym typeface="Salesforce Sans"/>
              </a:rPr>
              <a:t>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endParaRPr>
              <a:latin typeface="Salesforce Sans"/>
              <a:ea typeface="Salesforce Sans"/>
              <a:cs typeface="Salesforce Sans"/>
              <a:sym typeface="Salesforce Sans"/>
            </a:endParaRPr>
          </a:p>
          <a:p>
            <a:pPr indent="0" lvl="0" marL="0" rtl="0" algn="l">
              <a:lnSpc>
                <a:spcPct val="130000"/>
              </a:lnSpc>
              <a:spcBef>
                <a:spcPts val="0"/>
              </a:spcBef>
              <a:spcAft>
                <a:spcPts val="0"/>
              </a:spcAft>
              <a:buClr>
                <a:srgbClr val="43557B"/>
              </a:buClr>
              <a:buSzPts val="1050"/>
              <a:buNone/>
            </a:pPr>
            <a:r>
              <a:rPr lang="en-US" sz="1050">
                <a:latin typeface="Salesforce Sans"/>
                <a:ea typeface="Salesforce Sans"/>
                <a:cs typeface="Salesforce Sans"/>
                <a:sym typeface="Salesforce Sans"/>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a:t>
            </a:r>
            <a:endParaRPr>
              <a:latin typeface="Salesforce Sans"/>
              <a:ea typeface="Salesforce Sans"/>
              <a:cs typeface="Salesforce Sans"/>
              <a:sym typeface="Salesforce Sans"/>
            </a:endParaRPr>
          </a:p>
        </p:txBody>
      </p:sp>
      <p:sp>
        <p:nvSpPr>
          <p:cNvPr id="772" name="Google Shape;772;p53"/>
          <p:cNvSpPr txBox="1"/>
          <p:nvPr>
            <p:ph idx="3" type="body"/>
          </p:nvPr>
        </p:nvSpPr>
        <p:spPr>
          <a:xfrm>
            <a:off x="6506849" y="2608262"/>
            <a:ext cx="5296516" cy="3257898"/>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rgbClr val="43557B"/>
              </a:buClr>
              <a:buSzPts val="1050"/>
              <a:buNone/>
            </a:pPr>
            <a:r>
              <a:rPr lang="en-US" sz="1050">
                <a:latin typeface="Salesforce Sans"/>
                <a:ea typeface="Salesforce Sans"/>
                <a:cs typeface="Salesforce Sans"/>
                <a:sym typeface="Salesforce Sans"/>
              </a:rPr>
              <a:t>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endParaRPr>
              <a:latin typeface="Salesforce Sans"/>
              <a:ea typeface="Salesforce Sans"/>
              <a:cs typeface="Salesforce Sans"/>
              <a:sym typeface="Salesforce Sans"/>
            </a:endParaRPr>
          </a:p>
          <a:p>
            <a:pPr indent="0" lvl="0" marL="0" rtl="0" algn="l">
              <a:lnSpc>
                <a:spcPct val="130000"/>
              </a:lnSpc>
              <a:spcBef>
                <a:spcPts val="0"/>
              </a:spcBef>
              <a:spcAft>
                <a:spcPts val="0"/>
              </a:spcAft>
              <a:buClr>
                <a:srgbClr val="43557B"/>
              </a:buClr>
              <a:buSzPts val="1050"/>
              <a:buNone/>
            </a:pPr>
            <a:r>
              <a:rPr lang="en-US" sz="1050">
                <a:latin typeface="Salesforce Sans"/>
                <a:ea typeface="Salesforce Sans"/>
                <a:cs typeface="Salesforce Sans"/>
                <a:sym typeface="Salesforce Sans"/>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a:latin typeface="Salesforce Sans"/>
              <a:ea typeface="Salesforce Sans"/>
              <a:cs typeface="Salesforce Sans"/>
              <a:sym typeface="Salesforce Sans"/>
            </a:endParaRPr>
          </a:p>
          <a:p>
            <a:pPr indent="0" lvl="0" marL="0" rtl="0" algn="l">
              <a:lnSpc>
                <a:spcPct val="130000"/>
              </a:lnSpc>
              <a:spcBef>
                <a:spcPts val="0"/>
              </a:spcBef>
              <a:spcAft>
                <a:spcPts val="0"/>
              </a:spcAft>
              <a:buClr>
                <a:srgbClr val="43557B"/>
              </a:buClr>
              <a:buSzPts val="1050"/>
              <a:buNone/>
            </a:pPr>
            <a:r>
              <a:t/>
            </a:r>
            <a:endParaRPr sz="1050">
              <a:latin typeface="Salesforce Sans"/>
              <a:ea typeface="Salesforce Sans"/>
              <a:cs typeface="Salesforce Sans"/>
              <a:sym typeface="Salesforce Sans"/>
            </a:endParaRPr>
          </a:p>
        </p:txBody>
      </p:sp>
      <p:pic>
        <p:nvPicPr>
          <p:cNvPr id="773" name="Google Shape;773;p53"/>
          <p:cNvPicPr preferRelativeResize="0"/>
          <p:nvPr/>
        </p:nvPicPr>
        <p:blipFill rotWithShape="1">
          <a:blip r:embed="rId3">
            <a:alphaModFix/>
          </a:blip>
          <a:srcRect b="0" l="0" r="0" t="0"/>
          <a:stretch/>
        </p:blipFill>
        <p:spPr>
          <a:xfrm>
            <a:off x="5549900" y="802720"/>
            <a:ext cx="1066800" cy="746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4"/>
          <p:cNvSpPr txBox="1"/>
          <p:nvPr/>
        </p:nvSpPr>
        <p:spPr>
          <a:xfrm>
            <a:off x="511850" y="2541125"/>
            <a:ext cx="3417300" cy="4032900"/>
          </a:xfrm>
          <a:prstGeom prst="rect">
            <a:avLst/>
          </a:prstGeom>
          <a:noFill/>
          <a:ln>
            <a:noFill/>
          </a:ln>
        </p:spPr>
        <p:txBody>
          <a:bodyPr anchorCtr="0" anchor="t" bIns="121875" lIns="121875" spcFirstLastPara="1" rIns="121875" wrap="square" tIns="121875">
            <a:noAutofit/>
          </a:bodyPr>
          <a:lstStyle/>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Ready-to-use policies for areas such as </a:t>
            </a:r>
            <a:endParaRPr sz="1200">
              <a:solidFill>
                <a:srgbClr val="58595A"/>
              </a:solidFill>
              <a:highlight>
                <a:srgbClr val="FEFEFE"/>
              </a:highlight>
              <a:latin typeface="Open Sans"/>
              <a:ea typeface="Open Sans"/>
              <a:cs typeface="Open Sans"/>
              <a:sym typeface="Open Sans"/>
            </a:endParaRPr>
          </a:p>
          <a:p>
            <a:pPr indent="-298450" lvl="1" marL="9144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Authentication</a:t>
            </a:r>
            <a:endParaRPr sz="1200">
              <a:solidFill>
                <a:srgbClr val="58595A"/>
              </a:solidFill>
              <a:highlight>
                <a:srgbClr val="FEFEFE"/>
              </a:highlight>
              <a:latin typeface="Open Sans"/>
              <a:ea typeface="Open Sans"/>
              <a:cs typeface="Open Sans"/>
              <a:sym typeface="Open Sans"/>
            </a:endParaRPr>
          </a:p>
          <a:p>
            <a:pPr indent="-298450" lvl="1" marL="9144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Security management</a:t>
            </a:r>
            <a:endParaRPr sz="1200">
              <a:solidFill>
                <a:srgbClr val="58595A"/>
              </a:solidFill>
              <a:highlight>
                <a:srgbClr val="FEFEFE"/>
              </a:highlight>
              <a:latin typeface="Open Sans"/>
              <a:ea typeface="Open Sans"/>
              <a:cs typeface="Open Sans"/>
              <a:sym typeface="Open Sans"/>
            </a:endParaRPr>
          </a:p>
          <a:p>
            <a:pPr indent="-298450" lvl="1" marL="9144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Threat protection </a:t>
            </a:r>
            <a:endParaRPr sz="1200">
              <a:solidFill>
                <a:srgbClr val="58595A"/>
              </a:solidFill>
              <a:highlight>
                <a:srgbClr val="FEFEFE"/>
              </a:highlight>
              <a:latin typeface="Open Sans"/>
              <a:ea typeface="Open Sans"/>
              <a:cs typeface="Open Sans"/>
              <a:sym typeface="Open Sans"/>
            </a:endParaRPr>
          </a:p>
          <a:p>
            <a:pPr indent="-298450" lvl="1" marL="9144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Tokenization</a:t>
            </a:r>
            <a:endParaRPr sz="1200">
              <a:solidFill>
                <a:srgbClr val="58595A"/>
              </a:solidFill>
              <a:highlight>
                <a:srgbClr val="FEFEFE"/>
              </a:highlight>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sz="1200">
              <a:solidFill>
                <a:srgbClr val="58595A"/>
              </a:solidFill>
              <a:highlight>
                <a:srgbClr val="FEFEFE"/>
              </a:highlight>
              <a:latin typeface="Open Sans"/>
              <a:ea typeface="Open Sans"/>
              <a:cs typeface="Open Sans"/>
              <a:sym typeface="Open Sans"/>
            </a:endParaRPr>
          </a:p>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Use the API Manager from Anypoint Platform to apply these policies</a:t>
            </a:r>
            <a:endParaRPr sz="1200">
              <a:solidFill>
                <a:srgbClr val="58595A"/>
              </a:solidFill>
              <a:highlight>
                <a:srgbClr val="FEFEFE"/>
              </a:highlight>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sz="1200">
              <a:solidFill>
                <a:srgbClr val="58595A"/>
              </a:solidFill>
              <a:highlight>
                <a:srgbClr val="FEFEFE"/>
              </a:highlight>
              <a:latin typeface="Open Sans"/>
              <a:ea typeface="Open Sans"/>
              <a:cs typeface="Open Sans"/>
              <a:sym typeface="Open Sans"/>
            </a:endParaRPr>
          </a:p>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After you apply a policy, its complete lifecycle is managed by API Manager. API policy can be applied to a specific api </a:t>
            </a:r>
            <a:endParaRPr sz="1200">
              <a:solidFill>
                <a:srgbClr val="58595A"/>
              </a:solidFill>
              <a:highlight>
                <a:srgbClr val="FEFEFE"/>
              </a:highlight>
              <a:latin typeface="Open Sans"/>
              <a:ea typeface="Open Sans"/>
              <a:cs typeface="Open Sans"/>
              <a:sym typeface="Open Sans"/>
            </a:endParaRPr>
          </a:p>
          <a:p>
            <a:pPr indent="-255905" lvl="0" marL="457200" marR="0" rtl="0" algn="l">
              <a:lnSpc>
                <a:spcPct val="115000"/>
              </a:lnSpc>
              <a:spcBef>
                <a:spcPts val="0"/>
              </a:spcBef>
              <a:spcAft>
                <a:spcPts val="0"/>
              </a:spcAft>
              <a:buClr>
                <a:schemeClr val="dk2"/>
              </a:buClr>
              <a:buSzPts val="770"/>
              <a:buFont typeface="Verdana"/>
              <a:buNone/>
            </a:pPr>
            <a:r>
              <a:t/>
            </a:r>
            <a:endParaRPr b="0" i="0" sz="1100" u="none" cap="none" strike="noStrike">
              <a:latin typeface="Arial"/>
              <a:ea typeface="Arial"/>
              <a:cs typeface="Arial"/>
              <a:sym typeface="Arial"/>
            </a:endParaRPr>
          </a:p>
          <a:p>
            <a:pPr indent="-255905" lvl="0" marL="457200" marR="0" rtl="0" algn="l">
              <a:lnSpc>
                <a:spcPct val="115000"/>
              </a:lnSpc>
              <a:spcBef>
                <a:spcPts val="0"/>
              </a:spcBef>
              <a:spcAft>
                <a:spcPts val="0"/>
              </a:spcAft>
              <a:buClr>
                <a:schemeClr val="dk2"/>
              </a:buClr>
              <a:buSzPts val="770"/>
              <a:buFont typeface="Verdana"/>
              <a:buNone/>
            </a:pPr>
            <a:r>
              <a:t/>
            </a:r>
            <a:endParaRPr b="0" i="0" sz="1100" u="none" cap="none" strike="noStrike">
              <a:latin typeface="Arial"/>
              <a:ea typeface="Arial"/>
              <a:cs typeface="Arial"/>
              <a:sym typeface="Arial"/>
            </a:endParaRPr>
          </a:p>
        </p:txBody>
      </p:sp>
      <p:grpSp>
        <p:nvGrpSpPr>
          <p:cNvPr id="779" name="Google Shape;779;p54"/>
          <p:cNvGrpSpPr/>
          <p:nvPr/>
        </p:nvGrpSpPr>
        <p:grpSpPr>
          <a:xfrm>
            <a:off x="2062735" y="1129704"/>
            <a:ext cx="88385" cy="171671"/>
            <a:chOff x="3758" y="2097"/>
            <a:chExt cx="52" cy="101"/>
          </a:xfrm>
        </p:grpSpPr>
        <p:sp>
          <p:nvSpPr>
            <p:cNvPr id="780" name="Google Shape;780;p54"/>
            <p:cNvSpPr/>
            <p:nvPr/>
          </p:nvSpPr>
          <p:spPr>
            <a:xfrm>
              <a:off x="3758" y="209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1" name="Google Shape;781;p54"/>
            <p:cNvSpPr/>
            <p:nvPr/>
          </p:nvSpPr>
          <p:spPr>
            <a:xfrm>
              <a:off x="3758" y="214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2" name="Google Shape;782;p54"/>
            <p:cNvSpPr/>
            <p:nvPr/>
          </p:nvSpPr>
          <p:spPr>
            <a:xfrm>
              <a:off x="3758" y="2198"/>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3" name="Google Shape;783;p54"/>
            <p:cNvSpPr/>
            <p:nvPr/>
          </p:nvSpPr>
          <p:spPr>
            <a:xfrm>
              <a:off x="3810" y="209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4" name="Google Shape;784;p54"/>
            <p:cNvSpPr/>
            <p:nvPr/>
          </p:nvSpPr>
          <p:spPr>
            <a:xfrm>
              <a:off x="3810" y="214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5" name="Google Shape;785;p54"/>
            <p:cNvSpPr/>
            <p:nvPr/>
          </p:nvSpPr>
          <p:spPr>
            <a:xfrm>
              <a:off x="3810" y="2198"/>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86" name="Google Shape;786;p54"/>
          <p:cNvSpPr txBox="1"/>
          <p:nvPr/>
        </p:nvSpPr>
        <p:spPr>
          <a:xfrm>
            <a:off x="4439425" y="2541125"/>
            <a:ext cx="3417300" cy="4032900"/>
          </a:xfrm>
          <a:prstGeom prst="rect">
            <a:avLst/>
          </a:prstGeom>
          <a:noFill/>
          <a:ln>
            <a:noFill/>
          </a:ln>
        </p:spPr>
        <p:txBody>
          <a:bodyPr anchorCtr="0" anchor="t" bIns="121875" lIns="121875" spcFirstLastPara="1" rIns="121875" wrap="square" tIns="121875">
            <a:noAutofit/>
          </a:bodyPr>
          <a:lstStyle/>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Apply any default or a custom policy to all the APIs in your environment, making that policy an </a:t>
            </a:r>
            <a:r>
              <a:rPr i="1" lang="en-US" sz="1200">
                <a:solidFill>
                  <a:srgbClr val="58595A"/>
                </a:solidFill>
                <a:highlight>
                  <a:srgbClr val="FEFEFE"/>
                </a:highlight>
                <a:latin typeface="Open Sans"/>
                <a:ea typeface="Open Sans"/>
                <a:cs typeface="Open Sans"/>
                <a:sym typeface="Open Sans"/>
              </a:rPr>
              <a:t>automated policy</a:t>
            </a:r>
            <a:endParaRPr sz="1200">
              <a:solidFill>
                <a:srgbClr val="58595A"/>
              </a:solidFill>
              <a:highlight>
                <a:srgbClr val="FEFEFE"/>
              </a:highlight>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sz="1200">
              <a:solidFill>
                <a:srgbClr val="58595A"/>
              </a:solidFill>
              <a:highlight>
                <a:srgbClr val="FEFEFE"/>
              </a:highlight>
              <a:latin typeface="Open Sans"/>
              <a:ea typeface="Open Sans"/>
              <a:cs typeface="Open Sans"/>
              <a:sym typeface="Open Sans"/>
            </a:endParaRPr>
          </a:p>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 API owners can deploy their APIs with confidence because the target environment automatically enforces critical policies</a:t>
            </a:r>
            <a:endParaRPr sz="1200">
              <a:solidFill>
                <a:srgbClr val="58595A"/>
              </a:solidFill>
              <a:highlight>
                <a:srgbClr val="FEFEFE"/>
              </a:highlight>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sz="1200">
              <a:solidFill>
                <a:srgbClr val="58595A"/>
              </a:solidFill>
              <a:highlight>
                <a:srgbClr val="FEFEFE"/>
              </a:highlight>
              <a:latin typeface="Open Sans"/>
              <a:ea typeface="Open Sans"/>
              <a:cs typeface="Open Sans"/>
              <a:sym typeface="Open Sans"/>
            </a:endParaRPr>
          </a:p>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Ensures consistency and reduces possible errors</a:t>
            </a:r>
            <a:endParaRPr/>
          </a:p>
          <a:p>
            <a:pPr indent="-243205" lvl="0" marL="457200" marR="0" rtl="0" algn="l">
              <a:lnSpc>
                <a:spcPct val="100000"/>
              </a:lnSpc>
              <a:spcBef>
                <a:spcPts val="0"/>
              </a:spcBef>
              <a:spcAft>
                <a:spcPts val="0"/>
              </a:spcAft>
              <a:buClr>
                <a:schemeClr val="dk2"/>
              </a:buClr>
              <a:buSzPts val="770"/>
              <a:buFont typeface="Verdana"/>
              <a:buNone/>
            </a:pPr>
            <a:r>
              <a:t/>
            </a:r>
            <a:endParaRPr b="0" i="0" sz="1100" u="none" cap="none" strike="noStrike">
              <a:latin typeface="Arial"/>
              <a:ea typeface="Arial"/>
              <a:cs typeface="Arial"/>
              <a:sym typeface="Arial"/>
            </a:endParaRPr>
          </a:p>
          <a:p>
            <a:pPr indent="-243205" lvl="0" marL="457200" marR="0" rtl="0" algn="l">
              <a:lnSpc>
                <a:spcPct val="100000"/>
              </a:lnSpc>
              <a:spcBef>
                <a:spcPts val="0"/>
              </a:spcBef>
              <a:spcAft>
                <a:spcPts val="0"/>
              </a:spcAft>
              <a:buClr>
                <a:schemeClr val="dk2"/>
              </a:buClr>
              <a:buSzPts val="770"/>
              <a:buFont typeface="Verdana"/>
              <a:buNone/>
            </a:pPr>
            <a:r>
              <a:t/>
            </a:r>
            <a:endParaRPr b="0" i="0" sz="1100" u="none" cap="none" strike="noStrike">
              <a:latin typeface="Arial"/>
              <a:ea typeface="Arial"/>
              <a:cs typeface="Arial"/>
              <a:sym typeface="Arial"/>
            </a:endParaRPr>
          </a:p>
          <a:p>
            <a:pPr indent="-243205" lvl="0" marL="457200" marR="0" rtl="0" algn="l">
              <a:lnSpc>
                <a:spcPct val="100000"/>
              </a:lnSpc>
              <a:spcBef>
                <a:spcPts val="0"/>
              </a:spcBef>
              <a:spcAft>
                <a:spcPts val="0"/>
              </a:spcAft>
              <a:buClr>
                <a:schemeClr val="dk2"/>
              </a:buClr>
              <a:buSzPts val="770"/>
              <a:buFont typeface="Verdana"/>
              <a:buNone/>
            </a:pPr>
            <a:r>
              <a:t/>
            </a:r>
            <a:endParaRPr b="0" i="0" sz="1100" u="none" cap="none" strike="noStrike">
              <a:latin typeface="Arial"/>
              <a:ea typeface="Arial"/>
              <a:cs typeface="Arial"/>
              <a:sym typeface="Arial"/>
            </a:endParaRPr>
          </a:p>
        </p:txBody>
      </p:sp>
      <p:grpSp>
        <p:nvGrpSpPr>
          <p:cNvPr id="787" name="Google Shape;787;p54"/>
          <p:cNvGrpSpPr/>
          <p:nvPr/>
        </p:nvGrpSpPr>
        <p:grpSpPr>
          <a:xfrm>
            <a:off x="5981610" y="1129704"/>
            <a:ext cx="88385" cy="171671"/>
            <a:chOff x="3758" y="2097"/>
            <a:chExt cx="52" cy="101"/>
          </a:xfrm>
        </p:grpSpPr>
        <p:sp>
          <p:nvSpPr>
            <p:cNvPr id="788" name="Google Shape;788;p54"/>
            <p:cNvSpPr/>
            <p:nvPr/>
          </p:nvSpPr>
          <p:spPr>
            <a:xfrm>
              <a:off x="3758" y="209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9" name="Google Shape;789;p54"/>
            <p:cNvSpPr/>
            <p:nvPr/>
          </p:nvSpPr>
          <p:spPr>
            <a:xfrm>
              <a:off x="3758" y="214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0" name="Google Shape;790;p54"/>
            <p:cNvSpPr/>
            <p:nvPr/>
          </p:nvSpPr>
          <p:spPr>
            <a:xfrm>
              <a:off x="3758" y="2198"/>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1" name="Google Shape;791;p54"/>
            <p:cNvSpPr/>
            <p:nvPr/>
          </p:nvSpPr>
          <p:spPr>
            <a:xfrm>
              <a:off x="3810" y="209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2" name="Google Shape;792;p54"/>
            <p:cNvSpPr/>
            <p:nvPr/>
          </p:nvSpPr>
          <p:spPr>
            <a:xfrm>
              <a:off x="3810" y="214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3" name="Google Shape;793;p54"/>
            <p:cNvSpPr/>
            <p:nvPr/>
          </p:nvSpPr>
          <p:spPr>
            <a:xfrm>
              <a:off x="3810" y="2198"/>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794" name="Google Shape;794;p54"/>
          <p:cNvGrpSpPr/>
          <p:nvPr/>
        </p:nvGrpSpPr>
        <p:grpSpPr>
          <a:xfrm>
            <a:off x="9900535" y="1129704"/>
            <a:ext cx="88385" cy="171671"/>
            <a:chOff x="3758" y="2097"/>
            <a:chExt cx="52" cy="101"/>
          </a:xfrm>
        </p:grpSpPr>
        <p:sp>
          <p:nvSpPr>
            <p:cNvPr id="795" name="Google Shape;795;p54"/>
            <p:cNvSpPr/>
            <p:nvPr/>
          </p:nvSpPr>
          <p:spPr>
            <a:xfrm>
              <a:off x="3758" y="209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6" name="Google Shape;796;p54"/>
            <p:cNvSpPr/>
            <p:nvPr/>
          </p:nvSpPr>
          <p:spPr>
            <a:xfrm>
              <a:off x="3758" y="214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7" name="Google Shape;797;p54"/>
            <p:cNvSpPr/>
            <p:nvPr/>
          </p:nvSpPr>
          <p:spPr>
            <a:xfrm>
              <a:off x="3758" y="2198"/>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8" name="Google Shape;798;p54"/>
            <p:cNvSpPr/>
            <p:nvPr/>
          </p:nvSpPr>
          <p:spPr>
            <a:xfrm>
              <a:off x="3810" y="209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9" name="Google Shape;799;p54"/>
            <p:cNvSpPr/>
            <p:nvPr/>
          </p:nvSpPr>
          <p:spPr>
            <a:xfrm>
              <a:off x="3810" y="2147"/>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0" name="Google Shape;800;p54"/>
            <p:cNvSpPr/>
            <p:nvPr/>
          </p:nvSpPr>
          <p:spPr>
            <a:xfrm>
              <a:off x="3810" y="2198"/>
              <a:ext cx="0" cy="0"/>
            </a:xfrm>
            <a:custGeom>
              <a:rect b="b" l="l" r="r" t="t"/>
              <a:pathLst>
                <a:path extrusionOk="0" h="120000" w="120000">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801" name="Google Shape;801;p54"/>
          <p:cNvSpPr txBox="1"/>
          <p:nvPr/>
        </p:nvSpPr>
        <p:spPr>
          <a:xfrm>
            <a:off x="8284275" y="2600600"/>
            <a:ext cx="3301200" cy="2934600"/>
          </a:xfrm>
          <a:prstGeom prst="rect">
            <a:avLst/>
          </a:prstGeom>
          <a:noFill/>
          <a:ln>
            <a:noFill/>
          </a:ln>
        </p:spPr>
        <p:txBody>
          <a:bodyPr anchorCtr="0" anchor="t" bIns="121875" lIns="121875" spcFirstLastPara="1" rIns="121875" wrap="square" tIns="121875">
            <a:noAutofit/>
          </a:bodyPr>
          <a:lstStyle/>
          <a:p>
            <a:pPr indent="-325755" lvl="0" marL="457200" marR="0" rtl="0" algn="l">
              <a:lnSpc>
                <a:spcPct val="115000"/>
              </a:lnSpc>
              <a:spcBef>
                <a:spcPts val="0"/>
              </a:spcBef>
              <a:spcAft>
                <a:spcPts val="0"/>
              </a:spcAft>
              <a:buSzPts val="1100"/>
              <a:buChar char="●"/>
            </a:pPr>
            <a:r>
              <a:rPr lang="en-US" sz="1200">
                <a:solidFill>
                  <a:srgbClr val="58595A"/>
                </a:solidFill>
                <a:highlight>
                  <a:srgbClr val="FEFEFE"/>
                </a:highlight>
                <a:latin typeface="Open Sans"/>
                <a:ea typeface="Open Sans"/>
                <a:cs typeface="Open Sans"/>
                <a:sym typeface="Open Sans"/>
              </a:rPr>
              <a:t>Either customize an existing policy, or you can create an entirely new custom policy</a:t>
            </a:r>
            <a:endParaRPr sz="1200">
              <a:solidFill>
                <a:srgbClr val="58595A"/>
              </a:solidFill>
              <a:highlight>
                <a:srgbClr val="FEFEFE"/>
              </a:highlight>
              <a:latin typeface="Open Sans"/>
              <a:ea typeface="Open Sans"/>
              <a:cs typeface="Open Sans"/>
              <a:sym typeface="Open Sans"/>
            </a:endParaRPr>
          </a:p>
          <a:p>
            <a:pPr indent="-332105" lvl="0" marL="457200" marR="0" rtl="0" algn="l">
              <a:lnSpc>
                <a:spcPct val="115000"/>
              </a:lnSpc>
              <a:spcBef>
                <a:spcPts val="0"/>
              </a:spcBef>
              <a:spcAft>
                <a:spcPts val="0"/>
              </a:spcAft>
              <a:buClr>
                <a:srgbClr val="58595A"/>
              </a:buClr>
              <a:buSzPts val="1200"/>
              <a:buFont typeface="Open Sans"/>
              <a:buChar char="●"/>
            </a:pPr>
            <a:r>
              <a:rPr b="1" lang="en-US" sz="1200">
                <a:solidFill>
                  <a:srgbClr val="58595A"/>
                </a:solidFill>
                <a:highlight>
                  <a:srgbClr val="FEFEFE"/>
                </a:highlight>
                <a:latin typeface="Open Sans"/>
                <a:ea typeface="Open Sans"/>
                <a:cs typeface="Open Sans"/>
                <a:sym typeface="Open Sans"/>
              </a:rPr>
              <a:t>Online Custom Policies</a:t>
            </a:r>
            <a:r>
              <a:rPr lang="en-US" sz="1200">
                <a:solidFill>
                  <a:srgbClr val="58595A"/>
                </a:solidFill>
                <a:highlight>
                  <a:srgbClr val="FEFEFE"/>
                </a:highlight>
                <a:latin typeface="Open Sans"/>
                <a:ea typeface="Open Sans"/>
                <a:cs typeface="Open Sans"/>
                <a:sym typeface="Open Sans"/>
              </a:rPr>
              <a:t>:  Online Custom policies are applied and managed by API Manager.Online policies enable you to manage the policy lifecycle by leveraging Anypoint Platform. This way, the applied policies are always in sync with API Manager</a:t>
            </a:r>
            <a:endParaRPr sz="1200">
              <a:solidFill>
                <a:srgbClr val="58595A"/>
              </a:solidFill>
              <a:highlight>
                <a:srgbClr val="FEFEFE"/>
              </a:highlight>
              <a:latin typeface="Open Sans"/>
              <a:ea typeface="Open Sans"/>
              <a:cs typeface="Open Sans"/>
              <a:sym typeface="Open Sans"/>
            </a:endParaRPr>
          </a:p>
          <a:p>
            <a:pPr indent="-332105" lvl="0" marL="457200" marR="0" rtl="0" algn="l">
              <a:lnSpc>
                <a:spcPct val="115000"/>
              </a:lnSpc>
              <a:spcBef>
                <a:spcPts val="0"/>
              </a:spcBef>
              <a:spcAft>
                <a:spcPts val="0"/>
              </a:spcAft>
              <a:buClr>
                <a:srgbClr val="58595A"/>
              </a:buClr>
              <a:buSzPts val="1200"/>
              <a:buFont typeface="Open Sans"/>
              <a:buChar char="●"/>
            </a:pPr>
            <a:r>
              <a:rPr b="1" lang="en-US" sz="1200">
                <a:solidFill>
                  <a:srgbClr val="58595A"/>
                </a:solidFill>
                <a:highlight>
                  <a:srgbClr val="FEFEFE"/>
                </a:highlight>
                <a:latin typeface="Open Sans"/>
                <a:ea typeface="Open Sans"/>
                <a:cs typeface="Open Sans"/>
                <a:sym typeface="Open Sans"/>
              </a:rPr>
              <a:t>Offline Custom Policies</a:t>
            </a:r>
            <a:r>
              <a:rPr lang="en-US" sz="1200">
                <a:solidFill>
                  <a:srgbClr val="58595A"/>
                </a:solidFill>
                <a:highlight>
                  <a:srgbClr val="FEFEFE"/>
                </a:highlight>
                <a:latin typeface="Open Sans"/>
                <a:ea typeface="Open Sans"/>
                <a:cs typeface="Open Sans"/>
                <a:sym typeface="Open Sans"/>
              </a:rPr>
              <a:t>: Applied directly to the runtime and managed manually</a:t>
            </a:r>
            <a:endParaRPr sz="1200">
              <a:solidFill>
                <a:srgbClr val="58595A"/>
              </a:solidFill>
              <a:highlight>
                <a:srgbClr val="FEFEFE"/>
              </a:highlight>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a:p>
          <a:p>
            <a:pPr indent="0" lvl="0" marL="165100" marR="0" rtl="0" algn="l">
              <a:lnSpc>
                <a:spcPct val="115000"/>
              </a:lnSpc>
              <a:spcBef>
                <a:spcPts val="0"/>
              </a:spcBef>
              <a:spcAft>
                <a:spcPts val="0"/>
              </a:spcAft>
              <a:buNone/>
            </a:pPr>
            <a:r>
              <a:t/>
            </a:r>
            <a:endParaRPr b="0" i="0" sz="1100" u="none" cap="none" strike="noStrike">
              <a:latin typeface="Arial"/>
              <a:ea typeface="Arial"/>
              <a:cs typeface="Arial"/>
              <a:sym typeface="Arial"/>
            </a:endParaRPr>
          </a:p>
        </p:txBody>
      </p:sp>
      <p:sp>
        <p:nvSpPr>
          <p:cNvPr id="802" name="Google Shape;802;p54"/>
          <p:cNvSpPr txBox="1"/>
          <p:nvPr>
            <p:ph type="title"/>
          </p:nvPr>
        </p:nvSpPr>
        <p:spPr>
          <a:xfrm>
            <a:off x="613753" y="304800"/>
            <a:ext cx="9478200" cy="9024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None/>
            </a:pPr>
            <a:r>
              <a:rPr b="1" lang="en-US" sz="2400">
                <a:solidFill>
                  <a:srgbClr val="0064BC"/>
                </a:solidFill>
              </a:rPr>
              <a:t>API Policies</a:t>
            </a:r>
            <a:endParaRPr b="1" sz="2400">
              <a:solidFill>
                <a:srgbClr val="0064BC"/>
              </a:solidFill>
            </a:endParaRPr>
          </a:p>
        </p:txBody>
      </p:sp>
      <p:sp>
        <p:nvSpPr>
          <p:cNvPr id="803" name="Google Shape;803;p54"/>
          <p:cNvSpPr/>
          <p:nvPr/>
        </p:nvSpPr>
        <p:spPr>
          <a:xfrm>
            <a:off x="627450" y="1480175"/>
            <a:ext cx="3270300" cy="990000"/>
          </a:xfrm>
          <a:prstGeom prst="rect">
            <a:avLst/>
          </a:prstGeom>
          <a:solidFill>
            <a:srgbClr val="3EA1E0"/>
          </a:solid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4" name="Google Shape;804;p54"/>
          <p:cNvSpPr/>
          <p:nvPr/>
        </p:nvSpPr>
        <p:spPr>
          <a:xfrm>
            <a:off x="4396325" y="1480175"/>
            <a:ext cx="3417300" cy="990000"/>
          </a:xfrm>
          <a:prstGeom prst="rect">
            <a:avLst/>
          </a:prstGeom>
          <a:solidFill>
            <a:srgbClr val="3EA1E0"/>
          </a:solid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5" name="Google Shape;805;p54"/>
          <p:cNvSpPr/>
          <p:nvPr/>
        </p:nvSpPr>
        <p:spPr>
          <a:xfrm>
            <a:off x="8312350" y="1480175"/>
            <a:ext cx="3417300" cy="990000"/>
          </a:xfrm>
          <a:prstGeom prst="rect">
            <a:avLst/>
          </a:prstGeom>
          <a:solidFill>
            <a:srgbClr val="3EA1E0"/>
          </a:solid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06" name="Google Shape;806;p54"/>
          <p:cNvSpPr txBox="1"/>
          <p:nvPr/>
        </p:nvSpPr>
        <p:spPr>
          <a:xfrm>
            <a:off x="1449100" y="1857135"/>
            <a:ext cx="30687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14285"/>
              </a:lnSpc>
              <a:spcBef>
                <a:spcPts val="0"/>
              </a:spcBef>
              <a:spcAft>
                <a:spcPts val="0"/>
              </a:spcAft>
              <a:buClr>
                <a:srgbClr val="FFFFFF"/>
              </a:buClr>
              <a:buSzPts val="643"/>
              <a:buFont typeface="Verdana"/>
              <a:buNone/>
            </a:pPr>
            <a:r>
              <a:rPr b="1" lang="en-US" sz="1500">
                <a:solidFill>
                  <a:srgbClr val="FFFFFF"/>
                </a:solidFill>
              </a:rPr>
              <a:t>Default Policies</a:t>
            </a:r>
            <a:endParaRPr>
              <a:solidFill>
                <a:srgbClr val="FFFFFF"/>
              </a:solidFill>
            </a:endParaRPr>
          </a:p>
        </p:txBody>
      </p:sp>
      <p:sp>
        <p:nvSpPr>
          <p:cNvPr id="807" name="Google Shape;807;p54"/>
          <p:cNvSpPr txBox="1"/>
          <p:nvPr/>
        </p:nvSpPr>
        <p:spPr>
          <a:xfrm>
            <a:off x="5215575" y="1857134"/>
            <a:ext cx="30687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14285"/>
              </a:lnSpc>
              <a:spcBef>
                <a:spcPts val="0"/>
              </a:spcBef>
              <a:spcAft>
                <a:spcPts val="0"/>
              </a:spcAft>
              <a:buClr>
                <a:srgbClr val="FFFFFF"/>
              </a:buClr>
              <a:buSzPts val="643"/>
              <a:buFont typeface="Arial"/>
              <a:buNone/>
            </a:pPr>
            <a:r>
              <a:rPr b="1" lang="en-US" sz="1500">
                <a:solidFill>
                  <a:srgbClr val="FFFFFF"/>
                </a:solidFill>
              </a:rPr>
              <a:t>Automated Policies</a:t>
            </a:r>
            <a:endParaRPr>
              <a:solidFill>
                <a:srgbClr val="FFFFFF"/>
              </a:solidFill>
            </a:endParaRPr>
          </a:p>
        </p:txBody>
      </p:sp>
      <p:sp>
        <p:nvSpPr>
          <p:cNvPr id="808" name="Google Shape;808;p54"/>
          <p:cNvSpPr txBox="1"/>
          <p:nvPr/>
        </p:nvSpPr>
        <p:spPr>
          <a:xfrm>
            <a:off x="9210700" y="1857134"/>
            <a:ext cx="30687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14285"/>
              </a:lnSpc>
              <a:spcBef>
                <a:spcPts val="0"/>
              </a:spcBef>
              <a:spcAft>
                <a:spcPts val="0"/>
              </a:spcAft>
              <a:buClr>
                <a:srgbClr val="FFFFFF"/>
              </a:buClr>
              <a:buSzPts val="643"/>
              <a:buFont typeface="Verdana"/>
              <a:buNone/>
            </a:pPr>
            <a:r>
              <a:rPr b="1" lang="en-US" sz="1500">
                <a:solidFill>
                  <a:srgbClr val="FFFFFF"/>
                </a:solidFill>
              </a:rPr>
              <a:t>Custom Policies</a:t>
            </a:r>
            <a:endParaRPr>
              <a:solidFill>
                <a:srgbClr val="FFFFFF"/>
              </a:solidFill>
            </a:endParaRPr>
          </a:p>
        </p:txBody>
      </p:sp>
      <p:pic>
        <p:nvPicPr>
          <p:cNvPr id="809" name="Google Shape;809;p54"/>
          <p:cNvPicPr preferRelativeResize="0"/>
          <p:nvPr/>
        </p:nvPicPr>
        <p:blipFill>
          <a:blip r:embed="rId3">
            <a:alphaModFix/>
          </a:blip>
          <a:stretch>
            <a:fillRect/>
          </a:stretch>
        </p:blipFill>
        <p:spPr>
          <a:xfrm>
            <a:off x="8523229" y="1638462"/>
            <a:ext cx="599183" cy="596294"/>
          </a:xfrm>
          <a:prstGeom prst="rect">
            <a:avLst/>
          </a:prstGeom>
          <a:noFill/>
          <a:ln>
            <a:noFill/>
          </a:ln>
        </p:spPr>
      </p:pic>
      <p:pic>
        <p:nvPicPr>
          <p:cNvPr id="810" name="Google Shape;810;p54"/>
          <p:cNvPicPr preferRelativeResize="0"/>
          <p:nvPr/>
        </p:nvPicPr>
        <p:blipFill>
          <a:blip r:embed="rId4">
            <a:alphaModFix/>
          </a:blip>
          <a:stretch>
            <a:fillRect/>
          </a:stretch>
        </p:blipFill>
        <p:spPr>
          <a:xfrm>
            <a:off x="767400" y="1638452"/>
            <a:ext cx="599183" cy="596299"/>
          </a:xfrm>
          <a:prstGeom prst="rect">
            <a:avLst/>
          </a:prstGeom>
          <a:noFill/>
          <a:ln>
            <a:noFill/>
          </a:ln>
        </p:spPr>
      </p:pic>
      <p:pic>
        <p:nvPicPr>
          <p:cNvPr id="811" name="Google Shape;811;p54"/>
          <p:cNvPicPr preferRelativeResize="0"/>
          <p:nvPr/>
        </p:nvPicPr>
        <p:blipFill>
          <a:blip r:embed="rId5">
            <a:alphaModFix/>
          </a:blip>
          <a:stretch>
            <a:fillRect/>
          </a:stretch>
        </p:blipFill>
        <p:spPr>
          <a:xfrm>
            <a:off x="4587282" y="1573637"/>
            <a:ext cx="558800" cy="80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5"/>
          <p:cNvSpPr txBox="1"/>
          <p:nvPr>
            <p:ph type="title"/>
          </p:nvPr>
        </p:nvSpPr>
        <p:spPr>
          <a:xfrm>
            <a:off x="567345" y="64000"/>
            <a:ext cx="8869200" cy="987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sz="2400"/>
              <a:t>Default Policy Categories</a:t>
            </a:r>
            <a:endParaRPr sz="2400"/>
          </a:p>
        </p:txBody>
      </p:sp>
      <p:sp>
        <p:nvSpPr>
          <p:cNvPr id="818" name="Google Shape;818;p55"/>
          <p:cNvSpPr txBox="1"/>
          <p:nvPr>
            <p:ph idx="1" type="body"/>
          </p:nvPr>
        </p:nvSpPr>
        <p:spPr>
          <a:xfrm>
            <a:off x="567345" y="1097275"/>
            <a:ext cx="9047100" cy="43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9" name="Google Shape;819;p55"/>
          <p:cNvSpPr/>
          <p:nvPr/>
        </p:nvSpPr>
        <p:spPr>
          <a:xfrm>
            <a:off x="1048175" y="1831425"/>
            <a:ext cx="4187700" cy="7173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sz="1500"/>
          </a:p>
        </p:txBody>
      </p:sp>
      <p:sp>
        <p:nvSpPr>
          <p:cNvPr id="820" name="Google Shape;820;p55"/>
          <p:cNvSpPr/>
          <p:nvPr/>
        </p:nvSpPr>
        <p:spPr>
          <a:xfrm>
            <a:off x="8395225" y="1866563"/>
            <a:ext cx="2079300" cy="717300"/>
          </a:xfrm>
          <a:prstGeom prst="flowChartAlternateProcess">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21" name="Google Shape;821;p55"/>
          <p:cNvSpPr/>
          <p:nvPr/>
        </p:nvSpPr>
        <p:spPr>
          <a:xfrm>
            <a:off x="5775900" y="1870550"/>
            <a:ext cx="2079300" cy="7173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22" name="Google Shape;822;p55"/>
          <p:cNvSpPr txBox="1"/>
          <p:nvPr/>
        </p:nvSpPr>
        <p:spPr>
          <a:xfrm>
            <a:off x="2167175" y="2065435"/>
            <a:ext cx="30687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14285"/>
              </a:lnSpc>
              <a:spcBef>
                <a:spcPts val="0"/>
              </a:spcBef>
              <a:spcAft>
                <a:spcPts val="0"/>
              </a:spcAft>
              <a:buClr>
                <a:srgbClr val="FFFFFF"/>
              </a:buClr>
              <a:buSzPts val="643"/>
              <a:buFont typeface="Verdana"/>
              <a:buNone/>
            </a:pPr>
            <a:r>
              <a:rPr b="1" lang="en-US" sz="1500">
                <a:solidFill>
                  <a:srgbClr val="FFFFFF"/>
                </a:solidFill>
              </a:rPr>
              <a:t>Security</a:t>
            </a:r>
            <a:r>
              <a:rPr b="1" lang="en-US" sz="1500">
                <a:solidFill>
                  <a:srgbClr val="FFFFFF"/>
                </a:solidFill>
              </a:rPr>
              <a:t> Policies</a:t>
            </a:r>
            <a:endParaRPr>
              <a:solidFill>
                <a:srgbClr val="FFFFFF"/>
              </a:solidFill>
            </a:endParaRPr>
          </a:p>
        </p:txBody>
      </p:sp>
      <p:sp>
        <p:nvSpPr>
          <p:cNvPr id="823" name="Google Shape;823;p55"/>
          <p:cNvSpPr txBox="1"/>
          <p:nvPr/>
        </p:nvSpPr>
        <p:spPr>
          <a:xfrm>
            <a:off x="8433650" y="2100563"/>
            <a:ext cx="1993500" cy="249300"/>
          </a:xfrm>
          <a:prstGeom prst="rect">
            <a:avLst/>
          </a:prstGeom>
          <a:noFill/>
          <a:ln>
            <a:noFill/>
          </a:ln>
        </p:spPr>
        <p:txBody>
          <a:bodyPr anchorCtr="0" anchor="ctr" bIns="91425" lIns="91425" spcFirstLastPara="1" rIns="91425" wrap="square" tIns="91425">
            <a:noAutofit/>
          </a:bodyPr>
          <a:lstStyle/>
          <a:p>
            <a:pPr indent="0" lvl="0" marL="0" marR="0" rtl="0" algn="ctr">
              <a:lnSpc>
                <a:spcPct val="114285"/>
              </a:lnSpc>
              <a:spcBef>
                <a:spcPts val="0"/>
              </a:spcBef>
              <a:spcAft>
                <a:spcPts val="0"/>
              </a:spcAft>
              <a:buClr>
                <a:srgbClr val="FFFFFF"/>
              </a:buClr>
              <a:buSzPts val="643"/>
              <a:buFont typeface="Verdana"/>
              <a:buNone/>
            </a:pPr>
            <a:r>
              <a:rPr b="1" lang="en-US" sz="1500">
                <a:solidFill>
                  <a:srgbClr val="FFFFFF"/>
                </a:solidFill>
              </a:rPr>
              <a:t>Transformation</a:t>
            </a:r>
            <a:r>
              <a:rPr b="1" lang="en-US" sz="1500">
                <a:solidFill>
                  <a:srgbClr val="FFFFFF"/>
                </a:solidFill>
              </a:rPr>
              <a:t> Policies</a:t>
            </a:r>
            <a:endParaRPr>
              <a:solidFill>
                <a:srgbClr val="FFFFFF"/>
              </a:solidFill>
            </a:endParaRPr>
          </a:p>
        </p:txBody>
      </p:sp>
      <p:sp>
        <p:nvSpPr>
          <p:cNvPr id="824" name="Google Shape;824;p55"/>
          <p:cNvSpPr txBox="1"/>
          <p:nvPr/>
        </p:nvSpPr>
        <p:spPr>
          <a:xfrm>
            <a:off x="5861700" y="2104550"/>
            <a:ext cx="1993500" cy="249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14285"/>
              </a:lnSpc>
              <a:spcBef>
                <a:spcPts val="0"/>
              </a:spcBef>
              <a:spcAft>
                <a:spcPts val="0"/>
              </a:spcAft>
              <a:buClr>
                <a:srgbClr val="FFFFFF"/>
              </a:buClr>
              <a:buSzPts val="643"/>
              <a:buFont typeface="Verdana"/>
              <a:buNone/>
            </a:pPr>
            <a:r>
              <a:rPr b="1" lang="en-US" sz="1500">
                <a:solidFill>
                  <a:srgbClr val="FFFFFF"/>
                </a:solidFill>
              </a:rPr>
              <a:t>Quality of Service</a:t>
            </a:r>
            <a:r>
              <a:rPr b="1" lang="en-US" sz="1500">
                <a:solidFill>
                  <a:srgbClr val="FFFFFF"/>
                </a:solidFill>
              </a:rPr>
              <a:t> Policies</a:t>
            </a:r>
            <a:endParaRPr>
              <a:solidFill>
                <a:srgbClr val="FFFFFF"/>
              </a:solidFill>
            </a:endParaRPr>
          </a:p>
        </p:txBody>
      </p:sp>
      <p:sp>
        <p:nvSpPr>
          <p:cNvPr id="825" name="Google Shape;825;p55"/>
          <p:cNvSpPr/>
          <p:nvPr/>
        </p:nvSpPr>
        <p:spPr>
          <a:xfrm>
            <a:off x="1354575" y="2666000"/>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Basic Authentication - LDAP</a:t>
            </a:r>
            <a:endParaRPr b="1" sz="800">
              <a:solidFill>
                <a:srgbClr val="FFFFFF"/>
              </a:solidFill>
            </a:endParaRPr>
          </a:p>
        </p:txBody>
      </p:sp>
      <p:sp>
        <p:nvSpPr>
          <p:cNvPr id="826" name="Google Shape;826;p55"/>
          <p:cNvSpPr/>
          <p:nvPr/>
        </p:nvSpPr>
        <p:spPr>
          <a:xfrm>
            <a:off x="1354575" y="3083745"/>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IP Whitelisting</a:t>
            </a:r>
            <a:endParaRPr b="1" sz="800">
              <a:solidFill>
                <a:srgbClr val="FFFFFF"/>
              </a:solidFill>
            </a:endParaRPr>
          </a:p>
        </p:txBody>
      </p:sp>
      <p:sp>
        <p:nvSpPr>
          <p:cNvPr id="827" name="Google Shape;827;p55"/>
          <p:cNvSpPr/>
          <p:nvPr/>
        </p:nvSpPr>
        <p:spPr>
          <a:xfrm>
            <a:off x="1354575" y="3501490"/>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JSON Threat Protection</a:t>
            </a:r>
            <a:endParaRPr b="1" sz="800">
              <a:solidFill>
                <a:srgbClr val="FFFFFF"/>
              </a:solidFill>
            </a:endParaRPr>
          </a:p>
        </p:txBody>
      </p:sp>
      <p:sp>
        <p:nvSpPr>
          <p:cNvPr id="828" name="Google Shape;828;p55"/>
          <p:cNvSpPr/>
          <p:nvPr/>
        </p:nvSpPr>
        <p:spPr>
          <a:xfrm>
            <a:off x="1354575" y="3919235"/>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JWT</a:t>
            </a:r>
            <a:endParaRPr b="1" sz="800">
              <a:solidFill>
                <a:srgbClr val="FFFFFF"/>
              </a:solidFill>
            </a:endParaRPr>
          </a:p>
        </p:txBody>
      </p:sp>
      <p:sp>
        <p:nvSpPr>
          <p:cNvPr id="829" name="Google Shape;829;p55"/>
          <p:cNvSpPr/>
          <p:nvPr/>
        </p:nvSpPr>
        <p:spPr>
          <a:xfrm>
            <a:off x="1354575" y="4336980"/>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Open AM Access Token</a:t>
            </a:r>
            <a:endParaRPr b="1" sz="800">
              <a:solidFill>
                <a:srgbClr val="FFFFFF"/>
              </a:solidFill>
            </a:endParaRPr>
          </a:p>
        </p:txBody>
      </p:sp>
      <p:sp>
        <p:nvSpPr>
          <p:cNvPr id="830" name="Google Shape;830;p55"/>
          <p:cNvSpPr/>
          <p:nvPr/>
        </p:nvSpPr>
        <p:spPr>
          <a:xfrm>
            <a:off x="1354575" y="4754725"/>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Tokenization</a:t>
            </a:r>
            <a:endParaRPr b="1" sz="800">
              <a:solidFill>
                <a:srgbClr val="FFFFFF"/>
              </a:solidFill>
            </a:endParaRPr>
          </a:p>
        </p:txBody>
      </p:sp>
      <p:sp>
        <p:nvSpPr>
          <p:cNvPr id="831" name="Google Shape;831;p55"/>
          <p:cNvSpPr/>
          <p:nvPr/>
        </p:nvSpPr>
        <p:spPr>
          <a:xfrm>
            <a:off x="3192300" y="2666000"/>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Basic Authentication - Simple</a:t>
            </a:r>
            <a:endParaRPr b="1" sz="800">
              <a:solidFill>
                <a:srgbClr val="FFFFFF"/>
              </a:solidFill>
            </a:endParaRPr>
          </a:p>
        </p:txBody>
      </p:sp>
      <p:sp>
        <p:nvSpPr>
          <p:cNvPr id="832" name="Google Shape;832;p55"/>
          <p:cNvSpPr/>
          <p:nvPr/>
        </p:nvSpPr>
        <p:spPr>
          <a:xfrm>
            <a:off x="3192300" y="3083745"/>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IP Blacklisting</a:t>
            </a:r>
            <a:endParaRPr b="1" sz="800">
              <a:solidFill>
                <a:srgbClr val="FFFFFF"/>
              </a:solidFill>
            </a:endParaRPr>
          </a:p>
        </p:txBody>
      </p:sp>
      <p:sp>
        <p:nvSpPr>
          <p:cNvPr id="833" name="Google Shape;833;p55"/>
          <p:cNvSpPr/>
          <p:nvPr/>
        </p:nvSpPr>
        <p:spPr>
          <a:xfrm>
            <a:off x="3192300" y="3501490"/>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XML Threat Protection</a:t>
            </a:r>
            <a:endParaRPr b="1" sz="800">
              <a:solidFill>
                <a:srgbClr val="FFFFFF"/>
              </a:solidFill>
            </a:endParaRPr>
          </a:p>
        </p:txBody>
      </p:sp>
      <p:sp>
        <p:nvSpPr>
          <p:cNvPr id="834" name="Google Shape;834;p55"/>
          <p:cNvSpPr/>
          <p:nvPr/>
        </p:nvSpPr>
        <p:spPr>
          <a:xfrm>
            <a:off x="3192300" y="3919235"/>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OAUTH 2.0 Access Token</a:t>
            </a:r>
            <a:endParaRPr b="1" sz="800">
              <a:solidFill>
                <a:srgbClr val="FFFFFF"/>
              </a:solidFill>
            </a:endParaRPr>
          </a:p>
        </p:txBody>
      </p:sp>
      <p:sp>
        <p:nvSpPr>
          <p:cNvPr id="835" name="Google Shape;835;p55"/>
          <p:cNvSpPr/>
          <p:nvPr/>
        </p:nvSpPr>
        <p:spPr>
          <a:xfrm>
            <a:off x="3192300" y="4336980"/>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Ping Federate Access Token</a:t>
            </a:r>
            <a:endParaRPr b="1" sz="800">
              <a:solidFill>
                <a:srgbClr val="FFFFFF"/>
              </a:solidFill>
            </a:endParaRPr>
          </a:p>
        </p:txBody>
      </p:sp>
      <p:sp>
        <p:nvSpPr>
          <p:cNvPr id="836" name="Google Shape;836;p55"/>
          <p:cNvSpPr/>
          <p:nvPr/>
        </p:nvSpPr>
        <p:spPr>
          <a:xfrm>
            <a:off x="3192300" y="4754725"/>
            <a:ext cx="1603200" cy="3570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Detokenization</a:t>
            </a:r>
            <a:endParaRPr b="1" sz="800">
              <a:solidFill>
                <a:srgbClr val="FFFFFF"/>
              </a:solidFill>
            </a:endParaRPr>
          </a:p>
        </p:txBody>
      </p:sp>
      <p:sp>
        <p:nvSpPr>
          <p:cNvPr id="837" name="Google Shape;837;p55"/>
          <p:cNvSpPr/>
          <p:nvPr/>
        </p:nvSpPr>
        <p:spPr>
          <a:xfrm>
            <a:off x="8633275" y="2710063"/>
            <a:ext cx="1603200" cy="357000"/>
          </a:xfrm>
          <a:prstGeom prst="flowChartAlternateProcess">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Header Injection</a:t>
            </a:r>
            <a:endParaRPr b="1" sz="800">
              <a:solidFill>
                <a:srgbClr val="FFFFFF"/>
              </a:solidFill>
            </a:endParaRPr>
          </a:p>
        </p:txBody>
      </p:sp>
      <p:sp>
        <p:nvSpPr>
          <p:cNvPr id="838" name="Google Shape;838;p55"/>
          <p:cNvSpPr/>
          <p:nvPr/>
        </p:nvSpPr>
        <p:spPr>
          <a:xfrm>
            <a:off x="8633275" y="3127807"/>
            <a:ext cx="1603200" cy="357000"/>
          </a:xfrm>
          <a:prstGeom prst="flowChartAlternateProcess">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Header Removal</a:t>
            </a:r>
            <a:endParaRPr b="1" sz="800">
              <a:solidFill>
                <a:srgbClr val="FFFFFF"/>
              </a:solidFill>
            </a:endParaRPr>
          </a:p>
        </p:txBody>
      </p:sp>
      <p:sp>
        <p:nvSpPr>
          <p:cNvPr id="839" name="Google Shape;839;p55"/>
          <p:cNvSpPr/>
          <p:nvPr/>
        </p:nvSpPr>
        <p:spPr>
          <a:xfrm>
            <a:off x="6013950" y="2714050"/>
            <a:ext cx="1603200" cy="3570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800">
                <a:solidFill>
                  <a:srgbClr val="FFFFFF"/>
                </a:solidFill>
              </a:rPr>
              <a:t>HTTP Caching</a:t>
            </a:r>
            <a:endParaRPr sz="800">
              <a:solidFill>
                <a:srgbClr val="FFFFFF"/>
              </a:solidFill>
            </a:endParaRPr>
          </a:p>
        </p:txBody>
      </p:sp>
      <p:sp>
        <p:nvSpPr>
          <p:cNvPr id="840" name="Google Shape;840;p55"/>
          <p:cNvSpPr/>
          <p:nvPr/>
        </p:nvSpPr>
        <p:spPr>
          <a:xfrm>
            <a:off x="6013950" y="3131801"/>
            <a:ext cx="1603200" cy="3570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800">
                <a:solidFill>
                  <a:srgbClr val="FFFFFF"/>
                </a:solidFill>
              </a:rPr>
              <a:t>Rate Limiting</a:t>
            </a:r>
            <a:endParaRPr sz="800">
              <a:solidFill>
                <a:srgbClr val="FFFFFF"/>
              </a:solidFill>
            </a:endParaRPr>
          </a:p>
        </p:txBody>
      </p:sp>
      <p:sp>
        <p:nvSpPr>
          <p:cNvPr id="841" name="Google Shape;841;p55"/>
          <p:cNvSpPr/>
          <p:nvPr/>
        </p:nvSpPr>
        <p:spPr>
          <a:xfrm>
            <a:off x="6013950" y="3549553"/>
            <a:ext cx="1603200" cy="3570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800">
                <a:solidFill>
                  <a:srgbClr val="FFFFFF"/>
                </a:solidFill>
              </a:rPr>
              <a:t>Rate LImiting, SLA Based</a:t>
            </a:r>
            <a:endParaRPr sz="800">
              <a:solidFill>
                <a:srgbClr val="FFFFFF"/>
              </a:solidFill>
            </a:endParaRPr>
          </a:p>
        </p:txBody>
      </p:sp>
      <p:sp>
        <p:nvSpPr>
          <p:cNvPr id="842" name="Google Shape;842;p55"/>
          <p:cNvSpPr/>
          <p:nvPr/>
        </p:nvSpPr>
        <p:spPr>
          <a:xfrm>
            <a:off x="6013950" y="3967304"/>
            <a:ext cx="1603200" cy="3570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800">
                <a:solidFill>
                  <a:srgbClr val="FFFFFF"/>
                </a:solidFill>
              </a:rPr>
              <a:t>Spike Control</a:t>
            </a:r>
            <a:endParaRPr sz="800">
              <a:solidFill>
                <a:srgbClr val="FFFFFF"/>
              </a:solidFill>
            </a:endParaRPr>
          </a:p>
        </p:txBody>
      </p:sp>
      <p:sp>
        <p:nvSpPr>
          <p:cNvPr id="843" name="Google Shape;843;p55"/>
          <p:cNvSpPr/>
          <p:nvPr/>
        </p:nvSpPr>
        <p:spPr>
          <a:xfrm>
            <a:off x="6013950" y="4385055"/>
            <a:ext cx="1603200" cy="3570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800">
                <a:solidFill>
                  <a:srgbClr val="FFFFFF"/>
                </a:solidFill>
              </a:rPr>
              <a:t>Message Logging</a:t>
            </a:r>
            <a:endParaRPr sz="800">
              <a:solidFill>
                <a:srgbClr val="FFFFFF"/>
              </a:solidFill>
            </a:endParaRPr>
          </a:p>
        </p:txBody>
      </p:sp>
      <p:sp>
        <p:nvSpPr>
          <p:cNvPr id="844" name="Google Shape;844;p55"/>
          <p:cNvSpPr/>
          <p:nvPr/>
        </p:nvSpPr>
        <p:spPr>
          <a:xfrm>
            <a:off x="8395225" y="3741488"/>
            <a:ext cx="2079300" cy="7173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45" name="Google Shape;845;p55"/>
          <p:cNvSpPr txBox="1"/>
          <p:nvPr/>
        </p:nvSpPr>
        <p:spPr>
          <a:xfrm>
            <a:off x="8433650" y="3975488"/>
            <a:ext cx="1993500" cy="249300"/>
          </a:xfrm>
          <a:prstGeom prst="rect">
            <a:avLst/>
          </a:prstGeom>
          <a:noFill/>
          <a:ln>
            <a:noFill/>
          </a:ln>
        </p:spPr>
        <p:txBody>
          <a:bodyPr anchorCtr="0" anchor="ctr" bIns="91425" lIns="91425" spcFirstLastPara="1" rIns="91425" wrap="square" tIns="91425">
            <a:noAutofit/>
          </a:bodyPr>
          <a:lstStyle/>
          <a:p>
            <a:pPr indent="0" lvl="0" marL="0" marR="0" rtl="0" algn="ctr">
              <a:lnSpc>
                <a:spcPct val="114285"/>
              </a:lnSpc>
              <a:spcBef>
                <a:spcPts val="0"/>
              </a:spcBef>
              <a:spcAft>
                <a:spcPts val="0"/>
              </a:spcAft>
              <a:buClr>
                <a:srgbClr val="FFFFFF"/>
              </a:buClr>
              <a:buSzPts val="643"/>
              <a:buFont typeface="Verdana"/>
              <a:buNone/>
            </a:pPr>
            <a:r>
              <a:rPr b="1" lang="en-US" sz="1500">
                <a:solidFill>
                  <a:srgbClr val="FFFFFF"/>
                </a:solidFill>
              </a:rPr>
              <a:t>Compliance Policies</a:t>
            </a:r>
            <a:endParaRPr>
              <a:solidFill>
                <a:srgbClr val="FFFFFF"/>
              </a:solidFill>
            </a:endParaRPr>
          </a:p>
        </p:txBody>
      </p:sp>
      <p:sp>
        <p:nvSpPr>
          <p:cNvPr id="846" name="Google Shape;846;p55"/>
          <p:cNvSpPr/>
          <p:nvPr/>
        </p:nvSpPr>
        <p:spPr>
          <a:xfrm>
            <a:off x="8633275" y="4584988"/>
            <a:ext cx="1603200" cy="3570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Client ID enforcement</a:t>
            </a:r>
            <a:endParaRPr b="1" sz="800">
              <a:solidFill>
                <a:srgbClr val="FFFFFF"/>
              </a:solidFill>
            </a:endParaRPr>
          </a:p>
        </p:txBody>
      </p:sp>
      <p:sp>
        <p:nvSpPr>
          <p:cNvPr id="847" name="Google Shape;847;p55"/>
          <p:cNvSpPr/>
          <p:nvPr/>
        </p:nvSpPr>
        <p:spPr>
          <a:xfrm>
            <a:off x="8633275" y="5002733"/>
            <a:ext cx="1603200" cy="357000"/>
          </a:xfrm>
          <a:prstGeom prst="flowChartAlternateProcess">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800">
                <a:solidFill>
                  <a:srgbClr val="FFFFFF"/>
                </a:solidFill>
              </a:rPr>
              <a:t>CORS</a:t>
            </a:r>
            <a:endParaRPr b="1" sz="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aphicFrame>
        <p:nvGraphicFramePr>
          <p:cNvPr id="852" name="Google Shape;852;p56"/>
          <p:cNvGraphicFramePr/>
          <p:nvPr/>
        </p:nvGraphicFramePr>
        <p:xfrm>
          <a:off x="110921" y="129312"/>
          <a:ext cx="3000000" cy="3000000"/>
        </p:xfrm>
        <a:graphic>
          <a:graphicData uri="http://schemas.openxmlformats.org/drawingml/2006/table">
            <a:tbl>
              <a:tblPr bandRow="1" firstRow="1">
                <a:noFill/>
                <a:tableStyleId>{90E0D5D9-9254-4AC9-801B-569DAAA257C4}</a:tableStyleId>
              </a:tblPr>
              <a:tblGrid>
                <a:gridCol w="306500"/>
                <a:gridCol w="1838000"/>
                <a:gridCol w="1423500"/>
                <a:gridCol w="5370525"/>
                <a:gridCol w="1035275"/>
                <a:gridCol w="2005875"/>
              </a:tblGrid>
              <a:tr h="373675">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Policy Name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Purpose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Description</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Category</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Comments</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r>
              <a:tr h="5347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Client-ID</a:t>
                      </a:r>
                      <a:r>
                        <a:rPr b="1" i="0" lang="en-US" sz="1000" u="none" cap="none" strike="noStrike">
                          <a:solidFill>
                            <a:schemeClr val="dk2"/>
                          </a:solidFill>
                          <a:latin typeface="Calibri"/>
                          <a:ea typeface="Calibri"/>
                          <a:cs typeface="Calibri"/>
                          <a:sym typeface="Calibri"/>
                        </a:rPr>
                        <a:t> enforcement Policy</a:t>
                      </a:r>
                      <a:endParaRPr b="1"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solidFill>
                            <a:schemeClr val="dk2"/>
                          </a:solidFill>
                          <a:latin typeface="Calibri"/>
                          <a:ea typeface="Calibri"/>
                          <a:cs typeface="Calibri"/>
                          <a:sym typeface="Calibri"/>
                        </a:rPr>
                        <a:t>Allows access only to authorized client applications</a:t>
                      </a:r>
                      <a:endParaRPr/>
                    </a:p>
                    <a:p>
                      <a:pPr indent="0" lvl="0" marL="0" marR="0" rtl="0" algn="l">
                        <a:lnSpc>
                          <a:spcPct val="100000"/>
                        </a:lnSpc>
                        <a:spcBef>
                          <a:spcPts val="0"/>
                        </a:spcBef>
                        <a:spcAft>
                          <a:spcPts val="0"/>
                        </a:spcAft>
                        <a:buNone/>
                      </a:pPr>
                      <a:r>
                        <a:t/>
                      </a:r>
                      <a:endParaRPr b="0" i="0" sz="1000" u="none" cap="none" strike="noStrike">
                        <a:solidFill>
                          <a:schemeClr val="dk2"/>
                        </a:solidFill>
                        <a:latin typeface="Calibri"/>
                        <a:ea typeface="Calibri"/>
                        <a:cs typeface="Calibri"/>
                        <a:sym typeface="Calibri"/>
                      </a:endParaRPr>
                    </a:p>
                  </a:txBody>
                  <a:tcPr marT="38100" marB="38100" marR="76200" marL="762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Client ID Enforcement policy restricts access to a protected resource by allowing requests only from registered client applications. The policy ensures that the client credentials sent on each request have been approved to consume the API.</a:t>
                      </a:r>
                      <a:r>
                        <a:rPr b="0" i="0" lang="en-US" sz="1000" u="none" cap="none" strike="noStrike">
                          <a:solidFill>
                            <a:schemeClr val="dk2"/>
                          </a:solidFill>
                          <a:latin typeface="Calibri"/>
                          <a:ea typeface="Calibri"/>
                          <a:cs typeface="Calibri"/>
                          <a:sym typeface="Calibri"/>
                        </a:rPr>
                        <a:t> </a:t>
                      </a:r>
                      <a:r>
                        <a:rPr b="0" i="0" lang="en-US" sz="1000" u="none" cap="none" strike="noStrike">
                          <a:solidFill>
                            <a:schemeClr val="dk2"/>
                          </a:solidFill>
                          <a:latin typeface="Calibri"/>
                          <a:ea typeface="Calibri"/>
                          <a:cs typeface="Calibri"/>
                          <a:sym typeface="Calibri"/>
                        </a:rPr>
                        <a:t>When a client application is registered in Anypoint Platform, a pair of credentials consisting of a client ID and client secret is generated. When the client application requests access to an API, a contract is created between the application and that API. An API that is protected with a Client ID Enforcement policy is accessible only to applications that have an approved contract.</a:t>
                      </a:r>
                      <a:endParaRPr/>
                    </a:p>
                  </a:txBody>
                  <a:tcPr marT="38100" marB="38100" marR="76200" marL="762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Compliance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270250">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Cross-Origin Resource Sharing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Enables access to resources residing in external domains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CORS is a mechanism by which a web application can access resources that are defined in another domain. Using CORS, applications invoking JavaScript XMLHttpRequest (XHR) calls from a web page can interact with resources from non-origin domains.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Typically, web browsers implement this standard for allowing cross-origin requests. Your API is categorized as a public resource by default when you apply this policy. If you want to share only specific resources of your API, you can configure the policy as a restricted resource.</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CORS policy complies with the </a:t>
                      </a:r>
                      <a:r>
                        <a:rPr b="0" i="0" lang="en-US" sz="1000" u="sng" cap="none" strike="noStrike">
                          <a:solidFill>
                            <a:schemeClr val="dk2"/>
                          </a:solidFill>
                          <a:latin typeface="Calibri"/>
                          <a:ea typeface="Calibri"/>
                          <a:cs typeface="Calibri"/>
                          <a:sym typeface="Calibri"/>
                          <a:hlinkClick r:id="rId3">
                            <a:extLst>
                              <a:ext uri="{A12FA001-AC4F-418D-AE19-62706E023703}">
                                <ahyp:hlinkClr val="tx"/>
                              </a:ext>
                            </a:extLst>
                          </a:hlinkClick>
                        </a:rPr>
                        <a:t>CORS W3C recommendation</a:t>
                      </a:r>
                      <a:r>
                        <a:rPr b="0" i="0" lang="en-US" sz="1000" u="none" cap="none" strike="noStrike">
                          <a:solidFill>
                            <a:schemeClr val="dk2"/>
                          </a:solidFill>
                          <a:latin typeface="Calibri"/>
                          <a:ea typeface="Calibri"/>
                          <a:cs typeface="Calibri"/>
                          <a:sym typeface="Calibri"/>
                        </a:rPr>
                        <a:t> standards.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You must specify the default group before specifying another. The default group is the first group that you must configure for CORS. When a configuration error occurs, the policy resets to the default configuration.</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By design, you cannot change the order of execution for the CORS policy. If a protected request using OPTIONS is sent to an application that has the CORS policy applied, the request will not reach the protected resource. According to the </a:t>
                      </a:r>
                      <a:r>
                        <a:rPr b="0" i="0" lang="en-US" sz="1000" u="sng" cap="none" strike="noStrike">
                          <a:solidFill>
                            <a:schemeClr val="dk2"/>
                          </a:solidFill>
                          <a:latin typeface="Calibri"/>
                          <a:ea typeface="Calibri"/>
                          <a:cs typeface="Calibri"/>
                          <a:sym typeface="Calibri"/>
                          <a:hlinkClick r:id="rId4">
                            <a:extLst>
                              <a:ext uri="{A12FA001-AC4F-418D-AE19-62706E023703}">
                                <ahyp:hlinkClr val="tx"/>
                              </a:ext>
                            </a:extLst>
                          </a:hlinkClick>
                        </a:rPr>
                        <a:t>CORS specification</a:t>
                      </a:r>
                      <a:r>
                        <a:rPr b="0" i="0" lang="en-US" sz="1000" u="none" cap="none" strike="noStrike">
                          <a:solidFill>
                            <a:schemeClr val="dk2"/>
                          </a:solidFill>
                          <a:latin typeface="Calibri"/>
                          <a:ea typeface="Calibri"/>
                          <a:cs typeface="Calibri"/>
                          <a:sym typeface="Calibri"/>
                        </a:rPr>
                        <a:t>, all OPTIONS requests are considered preflight.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Compliance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Not a resource-level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7154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Detokenization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Transforms a tokenized value back to the original data.</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Detokenization is the process of returning the previously masked sensitive data back into its original value to reduce the risk of compromising sensitive information. You can tokenization your data to replace sensitive information with tokens to reduce the risk of compromising sensitive information.</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For example, an application can require the bank account number or the credit card number for generating monthly credit card statements. Detokenized sensitive data must always be read under strict security controls.</a:t>
                      </a:r>
                      <a:endParaRPr/>
                    </a:p>
                    <a:p>
                      <a:pPr indent="0" lvl="0" marL="0" marR="0" rtl="0" algn="l">
                        <a:lnSpc>
                          <a:spcPct val="100000"/>
                        </a:lnSpc>
                        <a:spcBef>
                          <a:spcPts val="0"/>
                        </a:spcBef>
                        <a:spcAft>
                          <a:spcPts val="0"/>
                        </a:spcAft>
                        <a:buNone/>
                      </a:pPr>
                      <a:r>
                        <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Security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Available only in RTF</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7154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OAuth 2.0 access token enforcement using Mule OAuth provider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Enforces token access using the MuleSoft OAuth Provider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You must deploy Mule OAuth 2.0 Provider to a runtime with API gateway capabilities, for example, Mule runtime engine (Mule) 3.x, 4.2.0, or later, with the corresponding organization credentials. </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following third party OAuth 2.0 providers are supported:</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PingFederate | OpenAM</a:t>
                      </a:r>
                      <a:r>
                        <a:rPr b="0" i="0" lang="en-US" sz="1000" u="none" cap="none" strike="noStrike">
                          <a:solidFill>
                            <a:schemeClr val="dk2"/>
                          </a:solidFill>
                          <a:latin typeface="Calibri"/>
                          <a:ea typeface="Calibri"/>
                          <a:cs typeface="Calibri"/>
                          <a:sym typeface="Calibri"/>
                        </a:rPr>
                        <a:t> | </a:t>
                      </a:r>
                      <a:r>
                        <a:rPr b="0" i="0" lang="en-US" sz="1000" u="none" cap="none" strike="noStrike">
                          <a:solidFill>
                            <a:schemeClr val="dk2"/>
                          </a:solidFill>
                          <a:latin typeface="Calibri"/>
                          <a:ea typeface="Calibri"/>
                          <a:cs typeface="Calibri"/>
                          <a:sym typeface="Calibri"/>
                        </a:rPr>
                        <a:t>OAuth 2.0 providers supporting Open ID Connect</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a:t>
                      </a:r>
                      <a:r>
                        <a:rPr b="0" i="0" lang="en-US" sz="1000" u="sng" cap="none" strike="noStrike">
                          <a:solidFill>
                            <a:schemeClr val="dk2"/>
                          </a:solidFill>
                          <a:latin typeface="Calibri"/>
                          <a:ea typeface="Calibri"/>
                          <a:cs typeface="Calibri"/>
                          <a:sym typeface="Calibri"/>
                          <a:hlinkClick r:id="rId5">
                            <a:extLst>
                              <a:ext uri="{A12FA001-AC4F-418D-AE19-62706E023703}">
                                <ahyp:hlinkClr val="tx"/>
                              </a:ext>
                            </a:extLst>
                          </a:hlinkClick>
                        </a:rPr>
                        <a:t>Mule OAuth 2.0 Access Token Enforcement policy</a:t>
                      </a:r>
                      <a:r>
                        <a:rPr b="0" i="0" lang="en-US" sz="1000" u="none" cap="none" strike="noStrike">
                          <a:solidFill>
                            <a:schemeClr val="dk2"/>
                          </a:solidFill>
                          <a:latin typeface="Calibri"/>
                          <a:ea typeface="Calibri"/>
                          <a:cs typeface="Calibri"/>
                          <a:sym typeface="Calibri"/>
                        </a:rPr>
                        <a:t> is designed to work with Mule OAuth 2.0 Provider.</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authentication performed by the OAuth 2.0 provider, API, and client application conforms to RFC 6749. This authentication process is known as the </a:t>
                      </a:r>
                      <a:r>
                        <a:rPr b="0" i="0" lang="en-US" sz="1000" u="sng" cap="none" strike="noStrike">
                          <a:solidFill>
                            <a:schemeClr val="dk2"/>
                          </a:solidFill>
                          <a:latin typeface="Calibri"/>
                          <a:ea typeface="Calibri"/>
                          <a:cs typeface="Calibri"/>
                          <a:sym typeface="Calibri"/>
                          <a:hlinkClick r:id="rId6">
                            <a:extLst>
                              <a:ext uri="{A12FA001-AC4F-418D-AE19-62706E023703}">
                                <ahyp:hlinkClr val="tx"/>
                              </a:ext>
                            </a:extLst>
                          </a:hlinkClick>
                        </a:rPr>
                        <a:t>OAuth 2.0 dance</a:t>
                      </a:r>
                      <a:r>
                        <a:rPr b="0" i="0" lang="en-US" sz="1000" u="none" cap="none" strike="noStrike">
                          <a:solidFill>
                            <a:schemeClr val="dk2"/>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Mule OAuth 2.0 Provider supports all </a:t>
                      </a:r>
                      <a:r>
                        <a:rPr b="0" i="0" lang="en-US" sz="1000" u="sng" cap="none" strike="noStrike">
                          <a:solidFill>
                            <a:schemeClr val="dk2"/>
                          </a:solidFill>
                          <a:latin typeface="Calibri"/>
                          <a:ea typeface="Calibri"/>
                          <a:cs typeface="Calibri"/>
                          <a:sym typeface="Calibri"/>
                          <a:hlinkClick r:id="rId7">
                            <a:extLst>
                              <a:ext uri="{A12FA001-AC4F-418D-AE19-62706E023703}">
                                <ahyp:hlinkClr val="tx"/>
                              </a:ext>
                            </a:extLst>
                          </a:hlinkClick>
                        </a:rPr>
                        <a:t>grant types</a:t>
                      </a:r>
                      <a:r>
                        <a:rPr b="0" i="0" lang="en-US" sz="1000" u="none" cap="none" strike="noStrike">
                          <a:solidFill>
                            <a:schemeClr val="dk2"/>
                          </a:solidFill>
                          <a:latin typeface="Calibri"/>
                          <a:ea typeface="Calibri"/>
                          <a:cs typeface="Calibri"/>
                          <a:sym typeface="Calibri"/>
                        </a:rPr>
                        <a:t>. The entity that requests access to a resource protected by the Mule OAuth 2.0 Access Token Enforcement policy is a Client.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Security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graphicFrame>
        <p:nvGraphicFramePr>
          <p:cNvPr id="857" name="Google Shape;857;p57"/>
          <p:cNvGraphicFramePr/>
          <p:nvPr/>
        </p:nvGraphicFramePr>
        <p:xfrm>
          <a:off x="110921" y="129311"/>
          <a:ext cx="3000000" cy="3000000"/>
        </p:xfrm>
        <a:graphic>
          <a:graphicData uri="http://schemas.openxmlformats.org/drawingml/2006/table">
            <a:tbl>
              <a:tblPr bandRow="1" firstRow="1">
                <a:noFill/>
                <a:tableStyleId>{90E0D5D9-9254-4AC9-801B-569DAAA257C4}</a:tableStyleId>
              </a:tblPr>
              <a:tblGrid>
                <a:gridCol w="306500"/>
                <a:gridCol w="1838000"/>
                <a:gridCol w="1423500"/>
                <a:gridCol w="5370525"/>
                <a:gridCol w="1063000"/>
                <a:gridCol w="1978125"/>
              </a:tblGrid>
              <a:tr h="397675">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Policy Name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Purpose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Description</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Category</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Comments</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r>
              <a:tr h="1312700">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Header Injection/Removal</a:t>
                      </a:r>
                      <a:r>
                        <a:rPr b="1" i="0" lang="en-US" sz="1000" u="none" cap="none" strike="noStrike">
                          <a:solidFill>
                            <a:schemeClr val="dk2"/>
                          </a:solidFill>
                          <a:latin typeface="Calibri"/>
                          <a:ea typeface="Calibri"/>
                          <a:cs typeface="Calibri"/>
                          <a:sym typeface="Calibri"/>
                        </a:rPr>
                        <a:t> Policy</a:t>
                      </a:r>
                      <a:endParaRPr b="1"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Adds/removes headers to a request or a response</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Header Injection policy adds headers to the request/response of the message. The Header Removal policy removes all listed headers.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Transformation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082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Basic Authentication – Simple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Allows access based on the basic authorization mechanism, with a single user-password</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Simple Authentication policy protects an API by forcing applications to provide a username and password when making requests. This policy is available only in Mule 4 or later.</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policy follows </a:t>
                      </a:r>
                      <a:r>
                        <a:rPr b="0" i="0" lang="en-US" sz="1000" u="sng" cap="none" strike="noStrike">
                          <a:solidFill>
                            <a:schemeClr val="dk2"/>
                          </a:solidFill>
                          <a:latin typeface="Calibri"/>
                          <a:ea typeface="Calibri"/>
                          <a:cs typeface="Calibri"/>
                          <a:sym typeface="Calibri"/>
                          <a:hlinkClick r:id="rId3">
                            <a:extLst>
                              <a:ext uri="{A12FA001-AC4F-418D-AE19-62706E023703}">
                                <ahyp:hlinkClr val="tx"/>
                              </a:ext>
                            </a:extLst>
                          </a:hlinkClick>
                        </a:rPr>
                        <a:t>basic HTTP authentication standards</a:t>
                      </a:r>
                      <a:r>
                        <a:rPr b="0" i="0" lang="en-US" sz="1000" u="none" cap="none" strike="noStrike">
                          <a:solidFill>
                            <a:schemeClr val="dk2"/>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When an error is encountered, the policy returns an "WWW-Authenticate" HTTP header field using the following format:`WWW-Authenticate: Basic realm="mule-realm"`.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Security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070450">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HTTP Caching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Stores HTTP responses from an API implementation</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This policy provides a way to store HTTP responses from an API implementation or an API proxy for later reuse. This policy avoids performing multiple calls to the backend when the response of a service does not change often and to optimize against computationally expensive processing. This policy uses the concept of a cache which stores data so future requests for that data can be served faster.</a:t>
                      </a:r>
                      <a:endParaRPr/>
                    </a:p>
                    <a:p>
                      <a:pPr indent="0" lvl="0" marL="0" marR="0" rtl="0" algn="l">
                        <a:lnSpc>
                          <a:spcPct val="100000"/>
                        </a:lnSpc>
                        <a:spcBef>
                          <a:spcPts val="0"/>
                        </a:spcBef>
                        <a:spcAft>
                          <a:spcPts val="0"/>
                        </a:spcAft>
                        <a:buNone/>
                      </a:pPr>
                      <a:r>
                        <a:rPr b="1" i="0" lang="en-US" sz="1000" u="none" cap="none" strike="noStrike">
                          <a:solidFill>
                            <a:schemeClr val="dk2"/>
                          </a:solidFill>
                          <a:latin typeface="Calibri"/>
                          <a:ea typeface="Calibri"/>
                          <a:cs typeface="Calibri"/>
                          <a:sym typeface="Calibri"/>
                        </a:rPr>
                        <a:t>Note:</a:t>
                      </a:r>
                      <a:r>
                        <a:rPr b="0" i="0" lang="en-US" sz="1000" u="none" cap="none" strike="noStrike">
                          <a:solidFill>
                            <a:schemeClr val="dk2"/>
                          </a:solidFill>
                          <a:latin typeface="Calibri"/>
                          <a:ea typeface="Calibri"/>
                          <a:cs typeface="Calibri"/>
                          <a:sym typeface="Calibri"/>
                        </a:rPr>
                        <a:t> Values persisted in Object Store v2 appear as binary, not in plain text.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Quality of Service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3948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IP blacklist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Blocks a single IP address or a range of IP addresses from accessing an API endpoint</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IP Blacklist policy controls access to a configured API endpoint from a single IP address or a range of IP addresses.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IP Blacklist policy restricts access to a protected resource when a match is found between a source IP (specified when configuring the policy) and a list of individual IPs or range of IPs.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Based on your business need, you can specify a DataWeave 2.0 expression for Mule runtime engine 4 (Mule) or MEL expression for Mule 3. You specify the expression to define the source IP to be used when the policy tries to determine whether the IP belongs to the restricted IP list defined in the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Security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5570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IP whitelist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Allows a list or range of specified IP addresses to request access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IP Whitelist policy allows a list or a range of specified IP addresses to access a configured API endpoint.</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IP Whitelist policy allows access to a protected resource when a match is found between a source IP (specified when configuring the policy) and a list of individual IPs or range of IPs.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Based on your business need, you can specify a DataWeave 2.0 expression for Mule runtime engine 4 (Mule) or MEL expression for Mule 3. You specify the expression to define the source IP to be used when the policy tries to determine whether the IP belongs to the restricted IP list defined in the policy.</a:t>
                      </a:r>
                      <a:endParaRPr/>
                    </a:p>
                    <a:p>
                      <a:pPr indent="0" lvl="0" marL="0" marR="0" rtl="0" algn="l">
                        <a:lnSpc>
                          <a:spcPct val="100000"/>
                        </a:lnSpc>
                        <a:spcBef>
                          <a:spcPts val="0"/>
                        </a:spcBef>
                        <a:spcAft>
                          <a:spcPts val="0"/>
                        </a:spcAft>
                        <a:buNone/>
                      </a:pPr>
                      <a:r>
                        <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Security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858" name="Google Shape;858;p57"/>
          <p:cNvPicPr preferRelativeResize="0"/>
          <p:nvPr/>
        </p:nvPicPr>
        <p:blipFill rotWithShape="1">
          <a:blip r:embed="rId4">
            <a:alphaModFix/>
          </a:blip>
          <a:srcRect b="0" l="0" r="0" t="0"/>
          <a:stretch/>
        </p:blipFill>
        <p:spPr>
          <a:xfrm>
            <a:off x="4594927" y="894628"/>
            <a:ext cx="3141953" cy="7980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aphicFrame>
        <p:nvGraphicFramePr>
          <p:cNvPr id="863" name="Google Shape;863;p58"/>
          <p:cNvGraphicFramePr/>
          <p:nvPr/>
        </p:nvGraphicFramePr>
        <p:xfrm>
          <a:off x="110921" y="129313"/>
          <a:ext cx="3000000" cy="3000000"/>
        </p:xfrm>
        <a:graphic>
          <a:graphicData uri="http://schemas.openxmlformats.org/drawingml/2006/table">
            <a:tbl>
              <a:tblPr bandRow="1" firstRow="1">
                <a:noFill/>
                <a:tableStyleId>{90E0D5D9-9254-4AC9-801B-569DAAA257C4}</a:tableStyleId>
              </a:tblPr>
              <a:tblGrid>
                <a:gridCol w="388225"/>
                <a:gridCol w="1756275"/>
                <a:gridCol w="1423500"/>
                <a:gridCol w="5370525"/>
                <a:gridCol w="1063000"/>
                <a:gridCol w="1978125"/>
              </a:tblGrid>
              <a:tr h="393225">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Policy Name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Purpose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Description</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Category</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Comments</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r>
              <a:tr h="9695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JSON threat protection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Protects against malicious JSON in API requests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Applications processing JSON requests are susceptible to attacks characterized by unusual inflation of elements and nesting levels. Attackers use recursive techniques to consume memory resources. Dramatic swings in the size of the application data often signal a security problem. The JSON Threat Protection policy helps protect your applications from such intrusions.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If you find that attacks on your Anypoint Platform setup are difficult to detect, design your services architecture with layers of protection in addition to JSON Threat Protection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000" u="none" cap="none" strike="noStrike">
                          <a:solidFill>
                            <a:schemeClr val="dk2"/>
                          </a:solidFill>
                          <a:latin typeface="Calibri"/>
                          <a:ea typeface="Calibri"/>
                          <a:cs typeface="Calibri"/>
                          <a:sym typeface="Calibri"/>
                        </a:rPr>
                        <a:t>Security</a:t>
                      </a:r>
                      <a:endParaRPr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2633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JWT validation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Validates a JWT</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JSON Web Token (JWT) is a URL-secure method of representing claims to be transferred between two parties. The claims in a JWT are encoded as a JSON object that is used as the payload of a JSON Web Signature (JWS), or as a JSON web encryption (JWE) structure in plain text. This enables the claims to be digitally signed and integrity protected with a message authentication code (MAC). Because the token is signed, you can trust the information and its source.</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JWT Validation policy validates the signature of the token and asserts the values of the claims of all incoming requests by using a JWT with JWS format. The policy does not validate JWT that uses JWE.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000" u="none" cap="none" strike="noStrike">
                          <a:solidFill>
                            <a:schemeClr val="dk2"/>
                          </a:solidFill>
                          <a:latin typeface="Calibri"/>
                          <a:ea typeface="Calibri"/>
                          <a:cs typeface="Calibri"/>
                          <a:sym typeface="Calibri"/>
                        </a:rPr>
                        <a:t>Security</a:t>
                      </a:r>
                      <a:endParaRPr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1164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Basic Authentication – LDAP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Allows access based on the basic authorization mechanism, with user-password defined on LDAP</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Lightweight Directory Access Protocol (LDAP) authentication policy specifies how to restrict access to an API using LDAP authentication mechanism. This policy is available only in Mule 4 or later.</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When an error is encountered, the Basic Authentication - LDAP policy returns an "WWW-Authenticate" HTTP header field using the format:`WWW-Authenticate: Basic realm="mule-realm"`.</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LDAP is an inverted tree, and each leaf has a username-password pair and associated metadata. Each level is like a tree branch.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000" u="none" cap="none" strike="noStrike">
                          <a:solidFill>
                            <a:schemeClr val="dk2"/>
                          </a:solidFill>
                          <a:latin typeface="Calibri"/>
                          <a:ea typeface="Calibri"/>
                          <a:cs typeface="Calibri"/>
                          <a:sym typeface="Calibri"/>
                        </a:rPr>
                        <a:t>Security</a:t>
                      </a:r>
                      <a:endParaRPr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2633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Message Logging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Logs a custom message when an API is invoked</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Message Logging policy logs custom messages using information from incoming requests, responses from the backend, or information from other policies applied to the same API endpoint.</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This policy works with both Apache log4j and Apache log4j2.</a:t>
                      </a:r>
                      <a:endParaRPr/>
                    </a:p>
                    <a:p>
                      <a:pPr indent="0" lvl="0" marL="0" marR="0" rtl="0" algn="l">
                        <a:lnSpc>
                          <a:spcPct val="100000"/>
                        </a:lnSpc>
                        <a:spcBef>
                          <a:spcPts val="0"/>
                        </a:spcBef>
                        <a:spcAft>
                          <a:spcPts val="0"/>
                        </a:spcAft>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Troubleshooting</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459600">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Rate limiting Policy</a:t>
                      </a:r>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Enables imposing a limit on the number of requests that an API can accept within a specified time.</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algorithm is created on demand, when the first request is received. This event fixes the time window.</a:t>
                      </a:r>
                      <a:r>
                        <a:rPr b="0" i="0" lang="en-US" sz="1000" u="none" cap="none" strike="noStrike">
                          <a:solidFill>
                            <a:schemeClr val="dk2"/>
                          </a:solidFill>
                          <a:latin typeface="Calibri"/>
                          <a:ea typeface="Calibri"/>
                          <a:cs typeface="Calibri"/>
                          <a:sym typeface="Calibri"/>
                        </a:rPr>
                        <a:t> </a:t>
                      </a:r>
                      <a:r>
                        <a:rPr b="0" i="0" lang="en-US" sz="1000" u="none" cap="none" strike="noStrike">
                          <a:solidFill>
                            <a:schemeClr val="dk2"/>
                          </a:solidFill>
                          <a:latin typeface="Calibri"/>
                          <a:ea typeface="Calibri"/>
                          <a:cs typeface="Calibri"/>
                          <a:sym typeface="Calibri"/>
                        </a:rPr>
                        <a:t>Each request consumes quota from the current window until the time expires. When quota is exhausted, the resulting action depends on the policy:</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Rate limiting rejects the request</a:t>
                      </a:r>
                      <a:r>
                        <a:rPr b="0" i="0" lang="en-US" sz="1000" u="none" cap="none" strike="noStrike">
                          <a:solidFill>
                            <a:schemeClr val="dk2"/>
                          </a:solidFill>
                          <a:latin typeface="Calibri"/>
                          <a:ea typeface="Calibri"/>
                          <a:cs typeface="Calibri"/>
                          <a:sym typeface="Calibri"/>
                        </a:rPr>
                        <a:t> | </a:t>
                      </a:r>
                      <a:r>
                        <a:rPr b="0" i="0" lang="en-US" sz="1000" u="none" cap="none" strike="noStrike">
                          <a:solidFill>
                            <a:schemeClr val="dk2"/>
                          </a:solidFill>
                          <a:latin typeface="Calibri"/>
                          <a:ea typeface="Calibri"/>
                          <a:cs typeface="Calibri"/>
                          <a:sym typeface="Calibri"/>
                        </a:rPr>
                        <a:t>Throttling queues the request for retry.</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When the time window closes, quota is reset and a new window of the same fixed size starts. The policy creates one algorithm for each limit with its </a:t>
                      </a:r>
                      <a:r>
                        <a:rPr b="0" i="1" lang="en-US" sz="1000" u="none" cap="none" strike="noStrike">
                          <a:solidFill>
                            <a:schemeClr val="dk2"/>
                          </a:solidFill>
                          <a:latin typeface="Calibri"/>
                          <a:ea typeface="Calibri"/>
                          <a:cs typeface="Calibri"/>
                          <a:sym typeface="Calibri"/>
                        </a:rPr>
                        <a:t>quota</a:t>
                      </a:r>
                      <a:r>
                        <a:rPr b="0" i="0" lang="en-US" sz="1000" u="none" cap="none" strike="noStrike">
                          <a:solidFill>
                            <a:schemeClr val="dk2"/>
                          </a:solidFill>
                          <a:latin typeface="Calibri"/>
                          <a:ea typeface="Calibri"/>
                          <a:cs typeface="Calibri"/>
                          <a:sym typeface="Calibri"/>
                        </a:rPr>
                        <a:t> per </a:t>
                      </a:r>
                      <a:r>
                        <a:rPr b="0" i="1" lang="en-US" sz="1000" u="none" cap="none" strike="noStrike">
                          <a:solidFill>
                            <a:schemeClr val="dk2"/>
                          </a:solidFill>
                          <a:latin typeface="Calibri"/>
                          <a:ea typeface="Calibri"/>
                          <a:cs typeface="Calibri"/>
                          <a:sym typeface="Calibri"/>
                        </a:rPr>
                        <a:t>time window</a:t>
                      </a:r>
                      <a:r>
                        <a:rPr b="0" i="0" lang="en-US" sz="1000" u="none" cap="none" strike="noStrike">
                          <a:solidFill>
                            <a:schemeClr val="dk2"/>
                          </a:solidFill>
                          <a:latin typeface="Calibri"/>
                          <a:ea typeface="Calibri"/>
                          <a:cs typeface="Calibri"/>
                          <a:sym typeface="Calibri"/>
                        </a:rPr>
                        <a:t> configuration. Therefore, when multiple limits are configured, every algorithm must have available quota in its current window for the request to be accepted.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Quality of Service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graphicFrame>
        <p:nvGraphicFramePr>
          <p:cNvPr id="868" name="Google Shape;868;p59"/>
          <p:cNvGraphicFramePr/>
          <p:nvPr/>
        </p:nvGraphicFramePr>
        <p:xfrm>
          <a:off x="110921" y="129313"/>
          <a:ext cx="3000000" cy="3000000"/>
        </p:xfrm>
        <a:graphic>
          <a:graphicData uri="http://schemas.openxmlformats.org/drawingml/2006/table">
            <a:tbl>
              <a:tblPr bandRow="1" firstRow="1">
                <a:noFill/>
                <a:tableStyleId>{90E0D5D9-9254-4AC9-801B-569DAAA257C4}</a:tableStyleId>
              </a:tblPr>
              <a:tblGrid>
                <a:gridCol w="388225"/>
                <a:gridCol w="1756275"/>
                <a:gridCol w="1423500"/>
                <a:gridCol w="5370525"/>
                <a:gridCol w="1063000"/>
                <a:gridCol w="1978125"/>
              </a:tblGrid>
              <a:tr h="375900">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Policy Name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Purpose</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Description</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Category</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1100" u="none" cap="none" strike="noStrike">
                          <a:solidFill>
                            <a:schemeClr val="lt1"/>
                          </a:solidFill>
                          <a:latin typeface="Arial"/>
                          <a:ea typeface="Arial"/>
                          <a:cs typeface="Arial"/>
                          <a:sym typeface="Arial"/>
                        </a:rPr>
                        <a:t>Comments</a:t>
                      </a:r>
                      <a:endParaRPr sz="1100" u="none" cap="none" strike="noStrike">
                        <a:solidFill>
                          <a:schemeClr val="lt1"/>
                        </a:solidFill>
                        <a:latin typeface="Arial"/>
                        <a:ea typeface="Arial"/>
                        <a:cs typeface="Arial"/>
                        <a:sym typeface="Arial"/>
                      </a:endParaRPr>
                    </a:p>
                  </a:txBody>
                  <a:tcPr marT="45725" marB="45725" marR="91450" marL="91450" anchor="ctr">
                    <a:lnB cap="flat" cmpd="sng" w="12700">
                      <a:solidFill>
                        <a:schemeClr val="dk1"/>
                      </a:solidFill>
                      <a:prstDash val="solid"/>
                      <a:round/>
                      <a:headEnd len="sm" w="sm" type="none"/>
                      <a:tailEnd len="sm" w="sm" type="none"/>
                    </a:lnB>
                    <a:solidFill>
                      <a:schemeClr val="accent1"/>
                    </a:solidFill>
                  </a:tcPr>
                </a:tc>
              </a:tr>
              <a:tr h="188202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Rate limiting – SLA based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Enables imposing an API request limit based on SLA tiers.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SLA-based rate limiting restricts the number of requests by application to your API based on the configuration of an SLA tier. By default, you provide the Client ID and token credentials in the form of query parameters named client_id and client_secret. In Mule 4, you can choose to provide only the Client ID in your SLA policy. This is especially useful when combining this policy with a federated policy, such as OpenAM or PingFederate.</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Rate limiting (not SLA-based) restricts the number of requests the API accepts from all applications within a certain time period. After reaching the limit, requests are rejected. Users don’t need to register applications or send Client IDs.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You can alter the Mule expression that points to the credentials, and obtain these values from elsewhere in the HTTP message.</a:t>
                      </a:r>
                      <a:endParaRPr/>
                    </a:p>
                    <a:p>
                      <a:pPr indent="0" lvl="0" marL="0" marR="0" rtl="0" algn="l">
                        <a:lnSpc>
                          <a:spcPct val="100000"/>
                        </a:lnSpc>
                        <a:spcBef>
                          <a:spcPts val="0"/>
                        </a:spcBef>
                        <a:spcAft>
                          <a:spcPts val="0"/>
                        </a:spcAft>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000" u="none" cap="none" strike="noStrike">
                          <a:solidFill>
                            <a:schemeClr val="dk2"/>
                          </a:solidFill>
                          <a:latin typeface="Calibri"/>
                          <a:ea typeface="Calibri"/>
                          <a:cs typeface="Calibri"/>
                          <a:sym typeface="Calibri"/>
                        </a:rPr>
                        <a:t>Quality of Service</a:t>
                      </a:r>
                      <a:endParaRPr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8207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Spike control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Regulates API traffic</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The Spike Control policy regulates your API request traffic by limiting the number of messages processed by an API. The policy ensures that the number of messages processed within a specified time does not exceed the limit that you configure. If the number is exceeded, the request is queued for retry based on you have configured the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1000" u="none" cap="none" strike="noStrike">
                          <a:solidFill>
                            <a:schemeClr val="dk2"/>
                          </a:solidFill>
                          <a:latin typeface="Calibri"/>
                          <a:ea typeface="Calibri"/>
                          <a:cs typeface="Calibri"/>
                          <a:sym typeface="Calibri"/>
                        </a:rPr>
                        <a:t>Quality of</a:t>
                      </a:r>
                      <a:r>
                        <a:rPr lang="en-US" sz="1000" u="none" cap="none" strike="noStrike">
                          <a:solidFill>
                            <a:schemeClr val="dk2"/>
                          </a:solidFill>
                          <a:latin typeface="Calibri"/>
                          <a:ea typeface="Calibri"/>
                          <a:cs typeface="Calibri"/>
                          <a:sym typeface="Calibri"/>
                        </a:rPr>
                        <a:t> Service</a:t>
                      </a:r>
                      <a:endParaRPr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0442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Tokenization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Transforms sensitive data into non-sensitive equivalent tokens.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Tokenization is the process of masking a value or piece of information that can be considered sensitive data into a token that can be mapped back to its original value using detokenization concepts. If your API contains sensitive data, the tokenization policy is a highly effective way to protect it.</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Tokenization minimizes the risk of matching the sensitive data to the original value, in case a third party accesses the data. For example, you can use this policy to hide credit card numbers, personally identifiable information (PII), protected health information (PHI), and similar sensitive data.</a:t>
                      </a:r>
                      <a:endParaRPr/>
                    </a:p>
                    <a:p>
                      <a:pPr indent="0" lvl="0" marL="0" marR="0" rtl="0" algn="l">
                        <a:lnSpc>
                          <a:spcPct val="100000"/>
                        </a:lnSpc>
                        <a:spcBef>
                          <a:spcPts val="0"/>
                        </a:spcBef>
                        <a:spcAft>
                          <a:spcPts val="0"/>
                        </a:spcAft>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Security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Available only</a:t>
                      </a:r>
                      <a:r>
                        <a:rPr b="0" i="0" lang="en-US" sz="1000" u="none" cap="none" strike="noStrike">
                          <a:solidFill>
                            <a:schemeClr val="dk2"/>
                          </a:solidFill>
                          <a:latin typeface="Calibri"/>
                          <a:ea typeface="Calibri"/>
                          <a:cs typeface="Calibri"/>
                          <a:sym typeface="Calibri"/>
                        </a:rPr>
                        <a:t> in RTF</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4717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Calibri"/>
                          <a:ea typeface="Calibri"/>
                          <a:cs typeface="Calibri"/>
                          <a:sym typeface="Calibri"/>
                        </a:rPr>
                        <a:t>18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Calibri"/>
                          <a:ea typeface="Calibri"/>
                          <a:cs typeface="Calibri"/>
                          <a:sym typeface="Calibri"/>
                        </a:rPr>
                        <a:t>XML threat protection Policy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Protects against malicious XML in API requests</a:t>
                      </a:r>
                      <a:endParaRPr b="1"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Applications processing XML requests are susceptible to attacks characterized by unusual inflation of elements, attributes, and nesting levels. Attackers use recursive techniques to consume memory resources. Dramatic increases in the size of the application data often signal a security problem. The XML Threat Protection policy helps protect your applications from such intrusions.</a:t>
                      </a:r>
                      <a:endParaRPr/>
                    </a:p>
                    <a:p>
                      <a:pPr indent="0" lvl="0" marL="0" marR="0" rtl="0" algn="l">
                        <a:lnSpc>
                          <a:spcPct val="100000"/>
                        </a:lnSpc>
                        <a:spcBef>
                          <a:spcPts val="0"/>
                        </a:spcBef>
                        <a:spcAft>
                          <a:spcPts val="0"/>
                        </a:spcAft>
                        <a:buNone/>
                      </a:pPr>
                      <a:r>
                        <a:rPr b="0" i="0" lang="en-US" sz="1000" u="none" cap="none" strike="noStrike">
                          <a:solidFill>
                            <a:schemeClr val="dk2"/>
                          </a:solidFill>
                          <a:latin typeface="Calibri"/>
                          <a:ea typeface="Calibri"/>
                          <a:cs typeface="Calibri"/>
                          <a:sym typeface="Calibri"/>
                        </a:rPr>
                        <a:t>If you find that attacks on your Anypoint Platform setup are difficult to detect, design your services architecture with layers of protection in addition to XML Threat Protection.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solidFill>
                            <a:schemeClr val="dk2"/>
                          </a:solidFill>
                          <a:latin typeface="Calibri"/>
                          <a:ea typeface="Calibri"/>
                          <a:cs typeface="Calibri"/>
                          <a:sym typeface="Calibri"/>
                        </a:rPr>
                        <a:t>Security</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509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